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92C5F-8207-4765-B445-4471AE81A57E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01376-E5C7-495D-9987-614C934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b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lessons have you learned? That tool development and validation requires patience, persistence, and a roundtable of interdisciplinary experts.</a:t>
            </a:r>
            <a:r>
              <a:rPr lang="en-US" sz="1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b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will patient care outcomes or clinical practice be advanced by your results?</a:t>
            </a:r>
            <a:r>
              <a:rPr lang="en-US" sz="18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work can improve staffing models and working conditions for interpreters, which in turn, can improve their performance and prevent fatigue-related errors.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Future research, future application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b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steps do you envision?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01376-E5C7-495D-9987-614C934734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0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9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4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3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4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2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5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5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0DFEBCD-947F-47F0-B5A6-7FD539E584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Henry_CFIE tool">
            <a:hlinkClick r:id="" action="ppaction://media"/>
            <a:extLst>
              <a:ext uri="{FF2B5EF4-FFF2-40B4-BE49-F238E27FC236}">
                <a16:creationId xmlns:a16="http://schemas.microsoft.com/office/drawing/2014/main" id="{DD5F4CD0-19AB-4313-97B8-7760A17D2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8921" y="6412831"/>
            <a:ext cx="136358" cy="1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84"/>
    </mc:Choice>
    <mc:Fallback xmlns="">
      <p:transition spd="slow" advTm="156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acf1154-096d-406f-b045-ae15bc9c2a7c"/>
</p:tagLst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5D1195D93084FACA942390DD3657A" ma:contentTypeVersion="13" ma:contentTypeDescription="Create a new document." ma:contentTypeScope="" ma:versionID="c8488a326bdfb4bd4a547b7be07750ca">
  <xsd:schema xmlns:xsd="http://www.w3.org/2001/XMLSchema" xmlns:xs="http://www.w3.org/2001/XMLSchema" xmlns:p="http://schemas.microsoft.com/office/2006/metadata/properties" xmlns:ns2="cc7bf1bc-6afd-4647-bc25-98fc8e840eed" xmlns:ns3="307597ac-5fd1-4a42-8c3b-cfc02fc39c1e" targetNamespace="http://schemas.microsoft.com/office/2006/metadata/properties" ma:root="true" ma:fieldsID="225a8215f3ea683aca8f7379546f4d58" ns2:_="" ns3:_="">
    <xsd:import namespace="cc7bf1bc-6afd-4647-bc25-98fc8e840eed"/>
    <xsd:import namespace="307597ac-5fd1-4a42-8c3b-cfc02fc39c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bf1bc-6afd-4647-bc25-98fc8e840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abcfe3-6ca4-44ec-8978-38926539f7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597ac-5fd1-4a42-8c3b-cfc02fc39c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1558C5-621E-4296-BD2A-FC5DB9D0C55A}" ma:internalName="TaxCatchAll" ma:showField="CatchAllData" ma:web="{fb36d835-f838-415a-b3bd-5b716114deb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7bf1bc-6afd-4647-bc25-98fc8e840eed">
      <Terms xmlns="http://schemas.microsoft.com/office/infopath/2007/PartnerControls"/>
    </lcf76f155ced4ddcb4097134ff3c332f>
    <TaxCatchAll xmlns="307597ac-5fd1-4a42-8c3b-cfc02fc39c1e" xsi:nil="true"/>
  </documentManagement>
</p:properties>
</file>

<file path=customXml/itemProps1.xml><?xml version="1.0" encoding="utf-8"?>
<ds:datastoreItem xmlns:ds="http://schemas.openxmlformats.org/officeDocument/2006/customXml" ds:itemID="{33AFA829-7EB9-4FB4-93D9-52F4DBDDC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bf1bc-6afd-4647-bc25-98fc8e840eed"/>
    <ds:schemaRef ds:uri="307597ac-5fd1-4a42-8c3b-cfc02fc39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791C7E-52F9-429E-BD78-3D0158D01A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7A2599-338C-48A9-A29A-164F791DD3BE}">
  <ds:schemaRefs>
    <ds:schemaRef ds:uri="http://schemas.microsoft.com/office/2006/metadata/properties"/>
    <ds:schemaRef ds:uri="http://schemas.microsoft.com/office/infopath/2007/PartnerControls"/>
    <ds:schemaRef ds:uri="cc7bf1bc-6afd-4647-bc25-98fc8e840eed"/>
    <ds:schemaRef ds:uri="307597ac-5fd1-4a42-8c3b-cfc02fc39c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78</Words>
  <Application>Microsoft Office PowerPoint</Application>
  <PresentationFormat>Widescreen</PresentationFormat>
  <Paragraphs>10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Times New Roman</vt:lpstr>
      <vt:lpstr>Trade Gothic Next Cond</vt:lpstr>
      <vt:lpstr>Trade Gothic Next Light</vt:lpstr>
      <vt:lpstr>PortalVTI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henry</dc:creator>
  <cp:lastModifiedBy>Craig</cp:lastModifiedBy>
  <cp:revision>6</cp:revision>
  <dcterms:created xsi:type="dcterms:W3CDTF">2022-04-17T15:35:09Z</dcterms:created>
  <dcterms:modified xsi:type="dcterms:W3CDTF">2022-04-27T20:02:18Z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0x0101009445D1195D93084FACA942390DD3657A</vt:lpwstr>
  </property>
</Properties>
</file>