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0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A71256-BEB8-FD46-8A4D-D32FD621F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88" y="5511320"/>
            <a:ext cx="999992" cy="1229990"/>
          </a:xfrm>
          <a:prstGeom prst="rect">
            <a:avLst/>
          </a:prstGeom>
        </p:spPr>
      </p:pic>
      <p:pic>
        <p:nvPicPr>
          <p:cNvPr id="12" name="Picture 10" descr="Magnet Recognition Logo CMYK.png">
            <a:extLst>
              <a:ext uri="{FF2B5EF4-FFF2-40B4-BE49-F238E27FC236}">
                <a16:creationId xmlns:a16="http://schemas.microsoft.com/office/drawing/2014/main" id="{6A9C6762-2E4B-7041-8CAB-AEBE17DDB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19" y="5713565"/>
            <a:ext cx="1031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0982BF-50D8-E346-A331-72CDDC563744}"/>
              </a:ext>
            </a:extLst>
          </p:cNvPr>
          <p:cNvSpPr/>
          <p:nvPr/>
        </p:nvSpPr>
        <p:spPr bwMode="white">
          <a:xfrm>
            <a:off x="0" y="0"/>
            <a:ext cx="12192000" cy="1608138"/>
          </a:xfrm>
          <a:prstGeom prst="rect">
            <a:avLst/>
          </a:prstGeom>
          <a:gradFill>
            <a:gsLst>
              <a:gs pos="0">
                <a:schemeClr val="accent2">
                  <a:lumMod val="30000"/>
                  <a:lumOff val="70000"/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37FA30E-D00D-1B4E-9593-99F54A80B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1" b="9456"/>
          <a:stretch>
            <a:fillRect/>
          </a:stretch>
        </p:blipFill>
        <p:spPr bwMode="ltGray">
          <a:xfrm>
            <a:off x="8054592" y="2759076"/>
            <a:ext cx="4137408" cy="41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Lurie_R_RGB.png">
            <a:extLst>
              <a:ext uri="{FF2B5EF4-FFF2-40B4-BE49-F238E27FC236}">
                <a16:creationId xmlns:a16="http://schemas.microsoft.com/office/drawing/2014/main" id="{50C96F2A-6D23-AD45-93C8-7389CCD96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144463"/>
            <a:ext cx="5122418" cy="170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43CBFC53-FF02-A547-B931-4DEE80F180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815" y="642938"/>
            <a:ext cx="2847594" cy="5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69" y="1958976"/>
            <a:ext cx="7139517" cy="1470025"/>
          </a:xfrm>
        </p:spPr>
        <p:txBody>
          <a:bodyPr/>
          <a:lstStyle>
            <a:lvl1pPr>
              <a:defRPr sz="4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70" y="3692769"/>
            <a:ext cx="57319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B63FB4-2B35-8348-AC60-5B37E73A8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08139"/>
            <a:ext cx="2743200" cy="4518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12ABBF-75B6-3140-BC7D-91F63D73E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143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F3A442-51BE-7C40-849D-2B17160B0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C87816CC-7FC7-F24E-8034-8372B963B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1" b="9456"/>
          <a:stretch>
            <a:fillRect/>
          </a:stretch>
        </p:blipFill>
        <p:spPr bwMode="ltGray">
          <a:xfrm>
            <a:off x="8054592" y="2759076"/>
            <a:ext cx="4137408" cy="41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Lurie_R_RGB.png">
            <a:extLst>
              <a:ext uri="{FF2B5EF4-FFF2-40B4-BE49-F238E27FC236}">
                <a16:creationId xmlns:a16="http://schemas.microsoft.com/office/drawing/2014/main" id="{B00B0C07-C9AB-7B4A-AFD6-4A428D670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0"/>
            <a:ext cx="2693670" cy="8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8396969-5DDA-FF4C-92C3-F8334443A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62" y="288925"/>
            <a:ext cx="2167763" cy="4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6" y="2747963"/>
            <a:ext cx="6364981" cy="1362075"/>
          </a:xfrm>
        </p:spPr>
        <p:txBody>
          <a:bodyPr>
            <a:noAutofit/>
          </a:bodyPr>
          <a:lstStyle>
            <a:lvl1pPr algn="l">
              <a:defRPr sz="3600" b="0" cap="none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8A451-39CC-DE47-9B48-99D05ADEA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0" y="6430964"/>
            <a:ext cx="552451" cy="153987"/>
          </a:xfrm>
        </p:spPr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067" y="1600201"/>
            <a:ext cx="5632704" cy="45259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32704" cy="45259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5A5AF-B010-DA41-9A8F-023E1B698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C4E750-CDE6-F047-9247-7A00E56FE59F}"/>
              </a:ext>
            </a:extLst>
          </p:cNvPr>
          <p:cNvSpPr/>
          <p:nvPr/>
        </p:nvSpPr>
        <p:spPr bwMode="white">
          <a:xfrm>
            <a:off x="0" y="0"/>
            <a:ext cx="12192000" cy="1309688"/>
          </a:xfrm>
          <a:prstGeom prst="rect">
            <a:avLst/>
          </a:prstGeom>
          <a:gradFill>
            <a:gsLst>
              <a:gs pos="0">
                <a:schemeClr val="accent2">
                  <a:lumMod val="30000"/>
                  <a:lumOff val="70000"/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067" y="1600199"/>
            <a:ext cx="5632704" cy="45262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5089" y="1600199"/>
            <a:ext cx="5620512" cy="45262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CBB22-C622-054A-BAF5-019D03BD7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 descr="Lurie_R_RGB.png">
            <a:extLst>
              <a:ext uri="{FF2B5EF4-FFF2-40B4-BE49-F238E27FC236}">
                <a16:creationId xmlns:a16="http://schemas.microsoft.com/office/drawing/2014/main" id="{1DABCFE7-E9F1-3845-997B-D0ADAAAA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30" y="0"/>
            <a:ext cx="2693670" cy="8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43BA5CD-E3EA-6F40-817B-0B99BCAFF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2" y="6385308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F7FACD4-DDB9-2D4E-9CC2-0BA5520CA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FA84A-37CC-DE4F-BB7B-6D00073DAC3D}"/>
              </a:ext>
            </a:extLst>
          </p:cNvPr>
          <p:cNvSpPr/>
          <p:nvPr/>
        </p:nvSpPr>
        <p:spPr bwMode="white">
          <a:xfrm>
            <a:off x="0" y="0"/>
            <a:ext cx="12192000" cy="1309688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EE03C67-CE8B-B547-8131-143B78FB5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5DB15-E074-1D4A-9738-1216AFDF776C}"/>
              </a:ext>
            </a:extLst>
          </p:cNvPr>
          <p:cNvSpPr/>
          <p:nvPr/>
        </p:nvSpPr>
        <p:spPr bwMode="white">
          <a:xfrm>
            <a:off x="0" y="0"/>
            <a:ext cx="12192000" cy="1309688"/>
          </a:xfrm>
          <a:prstGeom prst="rect">
            <a:avLst/>
          </a:prstGeom>
          <a:gradFill>
            <a:gsLst>
              <a:gs pos="0">
                <a:schemeClr val="accent2">
                  <a:lumMod val="30000"/>
                  <a:lumOff val="70000"/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46" y="750730"/>
            <a:ext cx="4011084" cy="1162050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378" y="750731"/>
            <a:ext cx="6815667" cy="5853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246" y="1912781"/>
            <a:ext cx="4011084" cy="436451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D2B8809-2EDE-7445-A5BC-9C4ADD871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6" descr="Lurie_R_RGB.png">
            <a:extLst>
              <a:ext uri="{FF2B5EF4-FFF2-40B4-BE49-F238E27FC236}">
                <a16:creationId xmlns:a16="http://schemas.microsoft.com/office/drawing/2014/main" id="{1621532D-30D1-4C4A-A46B-2092778CE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30" y="0"/>
            <a:ext cx="2693670" cy="8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23B657F-3F84-8942-BA23-08E8BB19C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2" y="6385308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7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06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06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1904B8-E371-664A-9E65-F70878462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0CA4B6-994B-F74B-8CE7-65D772A5C84E}"/>
              </a:ext>
            </a:extLst>
          </p:cNvPr>
          <p:cNvSpPr/>
          <p:nvPr/>
        </p:nvSpPr>
        <p:spPr bwMode="white">
          <a:xfrm>
            <a:off x="0" y="0"/>
            <a:ext cx="12192000" cy="1309688"/>
          </a:xfrm>
          <a:prstGeom prst="rect">
            <a:avLst/>
          </a:prstGeom>
          <a:gradFill>
            <a:gsLst>
              <a:gs pos="0">
                <a:schemeClr val="accent2">
                  <a:lumMod val="30000"/>
                  <a:lumOff val="70000"/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3B9DF2F-E86E-1D43-87B7-29305867B7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4067" y="274639"/>
            <a:ext cx="83820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1622B62-F728-C946-B131-D60212F177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4067" y="1416051"/>
            <a:ext cx="11463867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320E-893B-B149-A3B4-820A7C49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0" y="6430964"/>
            <a:ext cx="552451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B5D971A-3BEC-439F-BF56-8E918BE2D8CD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Lurie_R_RGB.png">
            <a:extLst>
              <a:ext uri="{FF2B5EF4-FFF2-40B4-BE49-F238E27FC236}">
                <a16:creationId xmlns:a16="http://schemas.microsoft.com/office/drawing/2014/main" id="{F83CA33C-2257-D24C-B686-7050AB4A72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30" y="0"/>
            <a:ext cx="2693670" cy="8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CD1D90EE-4959-B64C-8597-6F46A3F2EC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2" y="6385308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9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i="0" kern="1200">
          <a:solidFill>
            <a:srgbClr val="FFFF3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33"/>
          </a:solidFill>
          <a:latin typeface="Tahoma" panose="020B060403050404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33"/>
          </a:solidFill>
          <a:latin typeface="Tahoma" panose="020B060403050404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33"/>
          </a:solidFill>
          <a:latin typeface="Tahoma" panose="020B060403050404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33"/>
          </a:solidFill>
          <a:latin typeface="Tahoma" panose="020B060403050404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33"/>
          </a:solidFill>
          <a:latin typeface="Tahoma" panose="020B060403050404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33"/>
          </a:solidFill>
          <a:latin typeface="Tahoma" panose="020B060403050404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33"/>
          </a:solidFill>
          <a:latin typeface="Tahoma" panose="020B060403050404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33"/>
          </a:solidFill>
          <a:latin typeface="Tahom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Tahoma" panose="020B0604030504040204" pitchFamily="34" charset="0"/>
        <a:buChar char="–"/>
        <a:defRPr sz="2000" b="0" i="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6858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Tahoma" panose="020B0604030504040204" pitchFamily="34" charset="0"/>
        <a:buChar char="–"/>
        <a:defRPr sz="2000" b="0" i="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ct val="20000"/>
        </a:spcBef>
        <a:buClr>
          <a:schemeClr val="accent2"/>
        </a:buClr>
        <a:buFont typeface="Tahoma" pitchFamily="34" charset="0"/>
        <a:buChar char="–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ct val="20000"/>
        </a:spcBef>
        <a:buClr>
          <a:schemeClr val="accent2"/>
        </a:buClr>
        <a:buFont typeface="Tahoma" pitchFamily="34" charset="0"/>
        <a:buChar char="–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4B18E8-EC8D-4E3D-9296-69770BE4F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4" y="509154"/>
            <a:ext cx="11457992" cy="5839691"/>
          </a:xfrm>
          <a:prstGeom prst="rect">
            <a:avLst/>
          </a:prstGeom>
        </p:spPr>
      </p:pic>
      <p:pic>
        <p:nvPicPr>
          <p:cNvPr id="2" name="Lay_medication error">
            <a:hlinkClick r:id="" action="ppaction://media"/>
            <a:extLst>
              <a:ext uri="{FF2B5EF4-FFF2-40B4-BE49-F238E27FC236}">
                <a16:creationId xmlns:a16="http://schemas.microsoft.com/office/drawing/2014/main" id="{470733F8-BD71-44BB-90E9-922957141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4508" y="640746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07"/>
    </mc:Choice>
    <mc:Fallback xmlns="">
      <p:transition spd="slow" advTm="140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efea43c-167c-444a-a07a-bc040244f059"/>
</p:tagLst>
</file>

<file path=ppt/theme/theme1.xml><?xml version="1.0" encoding="utf-8"?>
<a:theme xmlns:a="http://schemas.openxmlformats.org/drawingml/2006/main" name="LCH_DARK_Feinberg_0616">
  <a:themeElements>
    <a:clrScheme name="LCH Light">
      <a:dk1>
        <a:srgbClr val="000000"/>
      </a:dk1>
      <a:lt1>
        <a:sysClr val="window" lastClr="FFFFFF"/>
      </a:lt1>
      <a:dk2>
        <a:srgbClr val="696969"/>
      </a:dk2>
      <a:lt2>
        <a:srgbClr val="A5A5A5"/>
      </a:lt2>
      <a:accent1>
        <a:srgbClr val="0077D4"/>
      </a:accent1>
      <a:accent2>
        <a:srgbClr val="66BBDD"/>
      </a:accent2>
      <a:accent3>
        <a:srgbClr val="662255"/>
      </a:accent3>
      <a:accent4>
        <a:srgbClr val="AA99BB"/>
      </a:accent4>
      <a:accent5>
        <a:srgbClr val="336611"/>
      </a:accent5>
      <a:accent6>
        <a:srgbClr val="AAAA00"/>
      </a:accent6>
      <a:hlink>
        <a:srgbClr val="DD5500"/>
      </a:hlink>
      <a:folHlink>
        <a:srgbClr val="FF9900"/>
      </a:folHlink>
    </a:clrScheme>
    <a:fontScheme name="LCH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  -  Compatibility Mode" id="{00DA4024-69D9-2043-9561-A3236C09743B}" vid="{E9911036-FC5E-2D4C-BFB0-F4049E0686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7bf1bc-6afd-4647-bc25-98fc8e840eed">
      <Terms xmlns="http://schemas.microsoft.com/office/infopath/2007/PartnerControls"/>
    </lcf76f155ced4ddcb4097134ff3c332f>
    <TaxCatchAll xmlns="307597ac-5fd1-4a42-8c3b-cfc02fc39c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5D1195D93084FACA942390DD3657A" ma:contentTypeVersion="13" ma:contentTypeDescription="Create a new document." ma:contentTypeScope="" ma:versionID="c8488a326bdfb4bd4a547b7be07750ca">
  <xsd:schema xmlns:xsd="http://www.w3.org/2001/XMLSchema" xmlns:xs="http://www.w3.org/2001/XMLSchema" xmlns:p="http://schemas.microsoft.com/office/2006/metadata/properties" xmlns:ns2="cc7bf1bc-6afd-4647-bc25-98fc8e840eed" xmlns:ns3="307597ac-5fd1-4a42-8c3b-cfc02fc39c1e" targetNamespace="http://schemas.microsoft.com/office/2006/metadata/properties" ma:root="true" ma:fieldsID="225a8215f3ea683aca8f7379546f4d58" ns2:_="" ns3:_="">
    <xsd:import namespace="cc7bf1bc-6afd-4647-bc25-98fc8e840eed"/>
    <xsd:import namespace="307597ac-5fd1-4a42-8c3b-cfc02fc39c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bf1bc-6afd-4647-bc25-98fc8e840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abcfe3-6ca4-44ec-8978-38926539f7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597ac-5fd1-4a42-8c3b-cfc02fc39c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1558C5-621E-4296-BD2A-FC5DB9D0C55A}" ma:internalName="TaxCatchAll" ma:showField="CatchAllData" ma:web="{fb36d835-f838-415a-b3bd-5b716114deb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6990D-54B5-443A-92A5-401F170CE3F0}">
  <ds:schemaRefs>
    <ds:schemaRef ds:uri="http://schemas.microsoft.com/office/2006/metadata/properties"/>
    <ds:schemaRef ds:uri="http://schemas.microsoft.com/office/infopath/2007/PartnerControls"/>
    <ds:schemaRef ds:uri="cc7bf1bc-6afd-4647-bc25-98fc8e840eed"/>
    <ds:schemaRef ds:uri="307597ac-5fd1-4a42-8c3b-cfc02fc39c1e"/>
  </ds:schemaRefs>
</ds:datastoreItem>
</file>

<file path=customXml/itemProps2.xml><?xml version="1.0" encoding="utf-8"?>
<ds:datastoreItem xmlns:ds="http://schemas.openxmlformats.org/officeDocument/2006/customXml" ds:itemID="{CB0EC358-7E5D-4250-9E15-45B62E28C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AE467A-B661-4072-BB14-5BAD53D67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bf1bc-6afd-4647-bc25-98fc8e840eed"/>
    <ds:schemaRef ds:uri="307597ac-5fd1-4a42-8c3b-cfc02fc39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lurie 2022 powerpoint template</Template>
  <TotalTime>14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LCH_DARK_Feinberg_0616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Lay, Amy</dc:creator>
  <cp:lastModifiedBy>Craig</cp:lastModifiedBy>
  <cp:revision>4</cp:revision>
  <dcterms:created xsi:type="dcterms:W3CDTF">2022-04-14T13:55:33Z</dcterms:created>
  <dcterms:modified xsi:type="dcterms:W3CDTF">2022-04-27T20:32:02Z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0x0101009445D1195D93084FACA942390DD3657A</vt:lpwstr>
  </property>
</Properties>
</file>