
<file path=[Content_Types].xml><?xml version="1.0" encoding="utf-8"?>
<Types xmlns="http://schemas.openxmlformats.org/package/2006/content-types">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3659" r:id="rId5"/>
    <p:sldMasterId id="2147483663" r:id="rId6"/>
    <p:sldMasterId id="2147483667" r:id="rId7"/>
    <p:sldMasterId id="2147483671" r:id="rId8"/>
    <p:sldMasterId id="2147483675" r:id="rId9"/>
    <p:sldMasterId id="2147483679" r:id="rId10"/>
  </p:sldMasterIdLst>
  <p:notesMasterIdLst>
    <p:notesMasterId r:id="rId12"/>
  </p:notesMasterIdLst>
  <p:sldIdLst>
    <p:sldId id="263" r:id="rId11"/>
  </p:sldIdLst>
  <p:sldSz cx="43891200" cy="32918400"/>
  <p:notesSz cx="7010400" cy="9296400"/>
  <p:custDataLst>
    <p:tags r:id="rId13"/>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8F9"/>
    <a:srgbClr val="7BC5CD"/>
    <a:srgbClr val="333333"/>
    <a:srgbClr val="808080"/>
    <a:srgbClr val="CCCCCC"/>
    <a:srgbClr val="C2E1E1"/>
    <a:srgbClr val="C0DA83"/>
    <a:srgbClr val="009CB1"/>
    <a:srgbClr val="AFD7E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8" autoAdjust="0"/>
    <p:restoredTop sz="92922" autoAdjust="0"/>
  </p:normalViewPr>
  <p:slideViewPr>
    <p:cSldViewPr>
      <p:cViewPr varScale="1">
        <p:scale>
          <a:sx n="35" d="100"/>
          <a:sy n="35" d="100"/>
        </p:scale>
        <p:origin x="1146" y="348"/>
      </p:cViewPr>
      <p:guideLst>
        <p:guide orient="horz" pos="10368"/>
        <p:guide pos="13824"/>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tags" Target="tags/tag1.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Master" Target="slideMasters/slideMaster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sz="1200">
                <a:ea typeface="ＭＳ Ｐゴシック" pitchFamily="-109" charset="-128"/>
                <a:cs typeface="+mn-cs"/>
              </a:defRPr>
            </a:lvl1pPr>
          </a:lstStyle>
          <a:p>
            <a:pPr>
              <a:defRPr/>
            </a:pPr>
            <a:endParaRPr lang="en-US" dirty="0"/>
          </a:p>
        </p:txBody>
      </p:sp>
      <p:sp>
        <p:nvSpPr>
          <p:cNvPr id="8195" name="Rectangle 3"/>
          <p:cNvSpPr>
            <a:spLocks noGrp="1" noChangeArrowheads="1"/>
          </p:cNvSpPr>
          <p:nvPr>
            <p:ph type="dt" idx="1"/>
          </p:nvPr>
        </p:nvSpPr>
        <p:spPr bwMode="auto">
          <a:xfrm>
            <a:off x="397256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a:defRPr sz="1200">
                <a:ea typeface="ＭＳ Ｐゴシック" pitchFamily="-109" charset="-128"/>
                <a:cs typeface="+mn-cs"/>
              </a:defRPr>
            </a:lvl1pPr>
          </a:lstStyle>
          <a:p>
            <a:pPr>
              <a:defRPr/>
            </a:pPr>
            <a:endParaRPr lang="en-US" dirty="0"/>
          </a:p>
        </p:txBody>
      </p:sp>
      <p:sp>
        <p:nvSpPr>
          <p:cNvPr id="205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197"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sz="1200">
                <a:ea typeface="ＭＳ Ｐゴシック" pitchFamily="-109" charset="-128"/>
                <a:cs typeface="+mn-cs"/>
              </a:defRPr>
            </a:lvl1pPr>
          </a:lstStyle>
          <a:p>
            <a:pPr>
              <a:defRPr/>
            </a:pPr>
            <a:endParaRPr lang="en-US" dirty="0"/>
          </a:p>
        </p:txBody>
      </p:sp>
      <p:sp>
        <p:nvSpPr>
          <p:cNvPr id="8199"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a:defRPr sz="1200"/>
            </a:lvl1pPr>
          </a:lstStyle>
          <a:p>
            <a:pPr>
              <a:defRPr/>
            </a:pPr>
            <a:fld id="{DF53CEDA-3E2A-A641-A760-C50CD9A821AF}" type="slidenum">
              <a:rPr lang="en-US"/>
              <a:pPr>
                <a:defRPr/>
              </a:pPr>
              <a:t>‹#›</a:t>
            </a:fld>
            <a:endParaRPr lang="en-US" dirty="0"/>
          </a:p>
        </p:txBody>
      </p:sp>
    </p:spTree>
    <p:extLst>
      <p:ext uri="{BB962C8B-B14F-4D97-AF65-F5344CB8AC3E}">
        <p14:creationId xmlns:p14="http://schemas.microsoft.com/office/powerpoint/2010/main" val="3275530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09"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09" charset="-128"/>
        <a:cs typeface="ＭＳ Ｐゴシック" charset="0"/>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09" charset="-128"/>
        <a:cs typeface="ＭＳ Ｐゴシック" charset="0"/>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09" charset="-128"/>
        <a:cs typeface="ＭＳ Ｐゴシック" charset="0"/>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09" charset="-128"/>
        <a:cs typeface="ＭＳ Ｐゴシック"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p:cNvSpPr>
          <p:nvPr>
            <p:ph type="sldImg"/>
          </p:nvPr>
        </p:nvSpPr>
        <p:spPr>
          <a:ln/>
        </p:spPr>
      </p:sp>
      <p:sp>
        <p:nvSpPr>
          <p:cNvPr id="1024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ea typeface="ＭＳ Ｐゴシック" charset="0"/>
            </a:endParaRPr>
          </a:p>
        </p:txBody>
      </p:sp>
      <p:sp>
        <p:nvSpPr>
          <p:cNvPr id="1024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cs typeface="ＭＳ Ｐゴシック" charset="0"/>
              </a:defRPr>
            </a:lvl2pPr>
            <a:lvl3pPr marL="1164717" indent="-232943">
              <a:defRPr sz="2400">
                <a:solidFill>
                  <a:schemeClr val="tx1"/>
                </a:solidFill>
                <a:latin typeface="Arial" charset="0"/>
                <a:ea typeface="ＭＳ Ｐゴシック" charset="0"/>
                <a:cs typeface="ＭＳ Ｐゴシック" charset="0"/>
              </a:defRPr>
            </a:lvl3pPr>
            <a:lvl4pPr marL="1630604" indent="-232943">
              <a:defRPr sz="2400">
                <a:solidFill>
                  <a:schemeClr val="tx1"/>
                </a:solidFill>
                <a:latin typeface="Arial" charset="0"/>
                <a:ea typeface="ＭＳ Ｐゴシック" charset="0"/>
                <a:cs typeface="ＭＳ Ｐゴシック" charset="0"/>
              </a:defRPr>
            </a:lvl4pPr>
            <a:lvl5pPr marL="2096491" indent="-232943">
              <a:defRPr sz="2400">
                <a:solidFill>
                  <a:schemeClr val="tx1"/>
                </a:solidFill>
                <a:latin typeface="Arial" charset="0"/>
                <a:ea typeface="ＭＳ Ｐゴシック" charset="0"/>
                <a:cs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4FDD2630-CBA9-DE49-8925-96F99E636A9A}" type="slidenum">
              <a:rPr lang="en-US" sz="1200"/>
              <a:pPr/>
              <a:t>1</a:t>
            </a:fld>
            <a:endParaRPr lang="en-US" sz="1200" dirty="0"/>
          </a:p>
        </p:txBody>
      </p:sp>
    </p:spTree>
    <p:extLst>
      <p:ext uri="{BB962C8B-B14F-4D97-AF65-F5344CB8AC3E}">
        <p14:creationId xmlns:p14="http://schemas.microsoft.com/office/powerpoint/2010/main" val="2589208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3287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143000"/>
            <a:ext cx="194310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143000"/>
            <a:ext cx="567690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3171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1590E34-D6B9-C048-9708-6D40DDC11ECC}" type="datetimeFigureOut">
              <a:rPr lang="en-US" smtClean="0">
                <a:solidFill>
                  <a:srgbClr val="565A5C">
                    <a:tint val="75000"/>
                  </a:srgbClr>
                </a:solidFill>
              </a:rPr>
              <a:pPr/>
              <a:t>4/27/2022</a:t>
            </a:fld>
            <a:endParaRPr lang="en-US">
              <a:solidFill>
                <a:srgbClr val="565A5C">
                  <a:tint val="75000"/>
                </a:srgbClr>
              </a:solidFill>
            </a:endParaRPr>
          </a:p>
        </p:txBody>
      </p:sp>
      <p:sp>
        <p:nvSpPr>
          <p:cNvPr id="5" name="Footer Placeholder 4"/>
          <p:cNvSpPr>
            <a:spLocks noGrp="1"/>
          </p:cNvSpPr>
          <p:nvPr>
            <p:ph type="ftr" sz="quarter" idx="11"/>
          </p:nvPr>
        </p:nvSpPr>
        <p:spPr/>
        <p:txBody>
          <a:bodyPr/>
          <a:lstStyle/>
          <a:p>
            <a:endParaRPr lang="en-US">
              <a:solidFill>
                <a:srgbClr val="565A5C">
                  <a:tint val="75000"/>
                </a:srgbClr>
              </a:solidFill>
            </a:endParaRPr>
          </a:p>
        </p:txBody>
      </p:sp>
      <p:sp>
        <p:nvSpPr>
          <p:cNvPr id="13" name="Title 1"/>
          <p:cNvSpPr>
            <a:spLocks noGrp="1"/>
          </p:cNvSpPr>
          <p:nvPr>
            <p:ph type="ctrTitle"/>
          </p:nvPr>
        </p:nvSpPr>
        <p:spPr>
          <a:xfrm>
            <a:off x="2194560" y="5387342"/>
            <a:ext cx="37307520" cy="11460480"/>
          </a:xfrm>
        </p:spPr>
        <p:txBody>
          <a:bodyPr anchor="b"/>
          <a:lstStyle>
            <a:lvl1pPr algn="l">
              <a:defRPr sz="28800"/>
            </a:lvl1pPr>
          </a:lstStyle>
          <a:p>
            <a:r>
              <a:rPr lang="en-US" dirty="0"/>
              <a:t>Click to edit Master title style</a:t>
            </a:r>
          </a:p>
        </p:txBody>
      </p:sp>
      <p:sp>
        <p:nvSpPr>
          <p:cNvPr id="14" name="Subtitle 2"/>
          <p:cNvSpPr>
            <a:spLocks noGrp="1"/>
          </p:cNvSpPr>
          <p:nvPr>
            <p:ph type="subTitle" idx="1"/>
          </p:nvPr>
        </p:nvSpPr>
        <p:spPr>
          <a:xfrm>
            <a:off x="2194560" y="17289782"/>
            <a:ext cx="32918400" cy="7947658"/>
          </a:xfrm>
        </p:spPr>
        <p:txBody>
          <a:bodyPr/>
          <a:lstStyle>
            <a:lvl1pPr marL="0" indent="0" algn="l">
              <a:buNone/>
              <a:defRPr sz="11520">
                <a:solidFill>
                  <a:schemeClr val="tx1"/>
                </a:solidFill>
              </a:defRPr>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dirty="0"/>
              <a:t>Click to edit Master subtitle style</a:t>
            </a:r>
          </a:p>
        </p:txBody>
      </p:sp>
    </p:spTree>
    <p:extLst>
      <p:ext uri="{BB962C8B-B14F-4D97-AF65-F5344CB8AC3E}">
        <p14:creationId xmlns:p14="http://schemas.microsoft.com/office/powerpoint/2010/main" val="2133669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590E34-D6B9-C048-9708-6D40DDC11ECC}" type="datetimeFigureOut">
              <a:rPr lang="en-US" smtClean="0">
                <a:solidFill>
                  <a:srgbClr val="565A5C">
                    <a:tint val="75000"/>
                  </a:srgbClr>
                </a:solidFill>
              </a:rPr>
              <a:pPr/>
              <a:t>4/27/2022</a:t>
            </a:fld>
            <a:endParaRPr lang="en-US">
              <a:solidFill>
                <a:srgbClr val="565A5C">
                  <a:tint val="75000"/>
                </a:srgbClr>
              </a:solidFill>
            </a:endParaRPr>
          </a:p>
        </p:txBody>
      </p:sp>
      <p:sp>
        <p:nvSpPr>
          <p:cNvPr id="5" name="Footer Placeholder 4"/>
          <p:cNvSpPr>
            <a:spLocks noGrp="1"/>
          </p:cNvSpPr>
          <p:nvPr>
            <p:ph type="ftr" sz="quarter" idx="11"/>
          </p:nvPr>
        </p:nvSpPr>
        <p:spPr/>
        <p:txBody>
          <a:bodyPr/>
          <a:lstStyle/>
          <a:p>
            <a:endParaRPr lang="en-US">
              <a:solidFill>
                <a:srgbClr val="565A5C">
                  <a:tint val="75000"/>
                </a:srgbClr>
              </a:solidFill>
            </a:endParaRPr>
          </a:p>
        </p:txBody>
      </p:sp>
    </p:spTree>
    <p:extLst>
      <p:ext uri="{BB962C8B-B14F-4D97-AF65-F5344CB8AC3E}">
        <p14:creationId xmlns:p14="http://schemas.microsoft.com/office/powerpoint/2010/main" val="3206988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65"/>
            <a:ext cx="19385280" cy="21069331"/>
          </a:xfrm>
        </p:spPr>
        <p:txBody>
          <a:bodyPr/>
          <a:lstStyle>
            <a:lvl1pPr>
              <a:defRPr sz="13440"/>
            </a:lvl1pPr>
            <a:lvl2pPr>
              <a:defRPr sz="11520"/>
            </a:lvl2pPr>
            <a:lvl3pPr>
              <a:defRPr sz="9600"/>
            </a:lvl3pPr>
            <a:lvl4pPr>
              <a:defRPr sz="8640"/>
            </a:lvl4pPr>
            <a:lvl5pPr>
              <a:defRPr sz="8640"/>
            </a:lvl5pPr>
            <a:lvl6pPr>
              <a:defRPr sz="8640"/>
            </a:lvl6pPr>
            <a:lvl7pPr>
              <a:defRPr sz="8640"/>
            </a:lvl7pPr>
            <a:lvl8pPr>
              <a:defRPr sz="8640"/>
            </a:lvl8pPr>
            <a:lvl9pPr>
              <a:defRPr sz="86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65"/>
            <a:ext cx="19385280" cy="21069331"/>
          </a:xfrm>
        </p:spPr>
        <p:txBody>
          <a:bodyPr/>
          <a:lstStyle>
            <a:lvl1pPr>
              <a:defRPr sz="13440"/>
            </a:lvl1pPr>
            <a:lvl2pPr>
              <a:defRPr sz="11520"/>
            </a:lvl2pPr>
            <a:lvl3pPr>
              <a:defRPr sz="9600"/>
            </a:lvl3pPr>
            <a:lvl4pPr>
              <a:defRPr sz="8640"/>
            </a:lvl4pPr>
            <a:lvl5pPr>
              <a:defRPr sz="8640"/>
            </a:lvl5pPr>
            <a:lvl6pPr>
              <a:defRPr sz="8640"/>
            </a:lvl6pPr>
            <a:lvl7pPr>
              <a:defRPr sz="8640"/>
            </a:lvl7pPr>
            <a:lvl8pPr>
              <a:defRPr sz="8640"/>
            </a:lvl8pPr>
            <a:lvl9pPr>
              <a:defRPr sz="86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1590E34-D6B9-C048-9708-6D40DDC11ECC}" type="datetimeFigureOut">
              <a:rPr lang="en-US" smtClean="0">
                <a:solidFill>
                  <a:srgbClr val="565A5C">
                    <a:tint val="75000"/>
                  </a:srgbClr>
                </a:solidFill>
              </a:rPr>
              <a:pPr/>
              <a:t>4/27/2022</a:t>
            </a:fld>
            <a:endParaRPr lang="en-US">
              <a:solidFill>
                <a:srgbClr val="565A5C">
                  <a:tint val="75000"/>
                </a:srgbClr>
              </a:solidFill>
            </a:endParaRPr>
          </a:p>
        </p:txBody>
      </p:sp>
      <p:sp>
        <p:nvSpPr>
          <p:cNvPr id="6" name="Footer Placeholder 5"/>
          <p:cNvSpPr>
            <a:spLocks noGrp="1"/>
          </p:cNvSpPr>
          <p:nvPr>
            <p:ph type="ftr" sz="quarter" idx="11"/>
          </p:nvPr>
        </p:nvSpPr>
        <p:spPr/>
        <p:txBody>
          <a:bodyPr/>
          <a:lstStyle/>
          <a:p>
            <a:endParaRPr lang="en-US">
              <a:solidFill>
                <a:srgbClr val="565A5C">
                  <a:tint val="75000"/>
                </a:srgbClr>
              </a:solidFill>
            </a:endParaRPr>
          </a:p>
        </p:txBody>
      </p:sp>
    </p:spTree>
    <p:extLst>
      <p:ext uri="{BB962C8B-B14F-4D97-AF65-F5344CB8AC3E}">
        <p14:creationId xmlns:p14="http://schemas.microsoft.com/office/powerpoint/2010/main" val="1507403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1590E34-D6B9-C048-9708-6D40DDC11ECC}" type="datetimeFigureOut">
              <a:rPr lang="en-US" smtClean="0">
                <a:solidFill>
                  <a:srgbClr val="565A5C">
                    <a:tint val="75000"/>
                  </a:srgbClr>
                </a:solidFill>
              </a:rPr>
              <a:pPr/>
              <a:t>4/27/2022</a:t>
            </a:fld>
            <a:endParaRPr lang="en-US">
              <a:solidFill>
                <a:srgbClr val="565A5C">
                  <a:tint val="75000"/>
                </a:srgbClr>
              </a:solidFill>
            </a:endParaRPr>
          </a:p>
        </p:txBody>
      </p:sp>
      <p:sp>
        <p:nvSpPr>
          <p:cNvPr id="5" name="Footer Placeholder 4"/>
          <p:cNvSpPr>
            <a:spLocks noGrp="1"/>
          </p:cNvSpPr>
          <p:nvPr>
            <p:ph type="ftr" sz="quarter" idx="11"/>
          </p:nvPr>
        </p:nvSpPr>
        <p:spPr/>
        <p:txBody>
          <a:bodyPr/>
          <a:lstStyle/>
          <a:p>
            <a:endParaRPr lang="en-US">
              <a:solidFill>
                <a:srgbClr val="565A5C">
                  <a:tint val="75000"/>
                </a:srgbClr>
              </a:solidFill>
            </a:endParaRPr>
          </a:p>
        </p:txBody>
      </p:sp>
      <p:sp>
        <p:nvSpPr>
          <p:cNvPr id="13" name="Title 1"/>
          <p:cNvSpPr>
            <a:spLocks noGrp="1"/>
          </p:cNvSpPr>
          <p:nvPr>
            <p:ph type="ctrTitle"/>
          </p:nvPr>
        </p:nvSpPr>
        <p:spPr>
          <a:xfrm>
            <a:off x="2194560" y="5387342"/>
            <a:ext cx="37307520" cy="11460480"/>
          </a:xfrm>
        </p:spPr>
        <p:txBody>
          <a:bodyPr anchor="b"/>
          <a:lstStyle>
            <a:lvl1pPr algn="l">
              <a:defRPr sz="28800"/>
            </a:lvl1pPr>
          </a:lstStyle>
          <a:p>
            <a:r>
              <a:rPr lang="en-US" dirty="0"/>
              <a:t>Click to edit Master title style</a:t>
            </a:r>
          </a:p>
        </p:txBody>
      </p:sp>
      <p:sp>
        <p:nvSpPr>
          <p:cNvPr id="14" name="Subtitle 2"/>
          <p:cNvSpPr>
            <a:spLocks noGrp="1"/>
          </p:cNvSpPr>
          <p:nvPr>
            <p:ph type="subTitle" idx="1"/>
          </p:nvPr>
        </p:nvSpPr>
        <p:spPr>
          <a:xfrm>
            <a:off x="2194560" y="17289782"/>
            <a:ext cx="32918400" cy="7947658"/>
          </a:xfrm>
        </p:spPr>
        <p:txBody>
          <a:bodyPr/>
          <a:lstStyle>
            <a:lvl1pPr marL="0" indent="0" algn="l">
              <a:buNone/>
              <a:defRPr sz="11520">
                <a:solidFill>
                  <a:schemeClr val="tx1"/>
                </a:solidFill>
              </a:defRPr>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dirty="0"/>
              <a:t>Click to edit Master subtitle style</a:t>
            </a:r>
          </a:p>
        </p:txBody>
      </p:sp>
    </p:spTree>
    <p:extLst>
      <p:ext uri="{BB962C8B-B14F-4D97-AF65-F5344CB8AC3E}">
        <p14:creationId xmlns:p14="http://schemas.microsoft.com/office/powerpoint/2010/main" val="2613915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590E34-D6B9-C048-9708-6D40DDC11ECC}" type="datetimeFigureOut">
              <a:rPr lang="en-US" smtClean="0">
                <a:solidFill>
                  <a:srgbClr val="565A5C">
                    <a:tint val="75000"/>
                  </a:srgbClr>
                </a:solidFill>
              </a:rPr>
              <a:pPr/>
              <a:t>4/27/2022</a:t>
            </a:fld>
            <a:endParaRPr lang="en-US">
              <a:solidFill>
                <a:srgbClr val="565A5C">
                  <a:tint val="75000"/>
                </a:srgbClr>
              </a:solidFill>
            </a:endParaRPr>
          </a:p>
        </p:txBody>
      </p:sp>
      <p:sp>
        <p:nvSpPr>
          <p:cNvPr id="5" name="Footer Placeholder 4"/>
          <p:cNvSpPr>
            <a:spLocks noGrp="1"/>
          </p:cNvSpPr>
          <p:nvPr>
            <p:ph type="ftr" sz="quarter" idx="11"/>
          </p:nvPr>
        </p:nvSpPr>
        <p:spPr/>
        <p:txBody>
          <a:bodyPr/>
          <a:lstStyle/>
          <a:p>
            <a:endParaRPr lang="en-US">
              <a:solidFill>
                <a:srgbClr val="565A5C">
                  <a:tint val="75000"/>
                </a:srgbClr>
              </a:solidFill>
            </a:endParaRPr>
          </a:p>
        </p:txBody>
      </p:sp>
    </p:spTree>
    <p:extLst>
      <p:ext uri="{BB962C8B-B14F-4D97-AF65-F5344CB8AC3E}">
        <p14:creationId xmlns:p14="http://schemas.microsoft.com/office/powerpoint/2010/main" val="1721022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65"/>
            <a:ext cx="19385280" cy="21069331"/>
          </a:xfrm>
        </p:spPr>
        <p:txBody>
          <a:bodyPr/>
          <a:lstStyle>
            <a:lvl1pPr>
              <a:defRPr sz="13440"/>
            </a:lvl1pPr>
            <a:lvl2pPr>
              <a:defRPr sz="11520"/>
            </a:lvl2pPr>
            <a:lvl3pPr>
              <a:defRPr sz="9600"/>
            </a:lvl3pPr>
            <a:lvl4pPr>
              <a:defRPr sz="8640"/>
            </a:lvl4pPr>
            <a:lvl5pPr>
              <a:defRPr sz="8640"/>
            </a:lvl5pPr>
            <a:lvl6pPr>
              <a:defRPr sz="8640"/>
            </a:lvl6pPr>
            <a:lvl7pPr>
              <a:defRPr sz="8640"/>
            </a:lvl7pPr>
            <a:lvl8pPr>
              <a:defRPr sz="8640"/>
            </a:lvl8pPr>
            <a:lvl9pPr>
              <a:defRPr sz="86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65"/>
            <a:ext cx="19385280" cy="21069331"/>
          </a:xfrm>
        </p:spPr>
        <p:txBody>
          <a:bodyPr/>
          <a:lstStyle>
            <a:lvl1pPr>
              <a:defRPr sz="13440"/>
            </a:lvl1pPr>
            <a:lvl2pPr>
              <a:defRPr sz="11520"/>
            </a:lvl2pPr>
            <a:lvl3pPr>
              <a:defRPr sz="9600"/>
            </a:lvl3pPr>
            <a:lvl4pPr>
              <a:defRPr sz="8640"/>
            </a:lvl4pPr>
            <a:lvl5pPr>
              <a:defRPr sz="8640"/>
            </a:lvl5pPr>
            <a:lvl6pPr>
              <a:defRPr sz="8640"/>
            </a:lvl6pPr>
            <a:lvl7pPr>
              <a:defRPr sz="8640"/>
            </a:lvl7pPr>
            <a:lvl8pPr>
              <a:defRPr sz="8640"/>
            </a:lvl8pPr>
            <a:lvl9pPr>
              <a:defRPr sz="86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1590E34-D6B9-C048-9708-6D40DDC11ECC}" type="datetimeFigureOut">
              <a:rPr lang="en-US" smtClean="0">
                <a:solidFill>
                  <a:srgbClr val="565A5C">
                    <a:tint val="75000"/>
                  </a:srgbClr>
                </a:solidFill>
              </a:rPr>
              <a:pPr/>
              <a:t>4/27/2022</a:t>
            </a:fld>
            <a:endParaRPr lang="en-US">
              <a:solidFill>
                <a:srgbClr val="565A5C">
                  <a:tint val="75000"/>
                </a:srgbClr>
              </a:solidFill>
            </a:endParaRPr>
          </a:p>
        </p:txBody>
      </p:sp>
      <p:sp>
        <p:nvSpPr>
          <p:cNvPr id="6" name="Footer Placeholder 5"/>
          <p:cNvSpPr>
            <a:spLocks noGrp="1"/>
          </p:cNvSpPr>
          <p:nvPr>
            <p:ph type="ftr" sz="quarter" idx="11"/>
          </p:nvPr>
        </p:nvSpPr>
        <p:spPr/>
        <p:txBody>
          <a:bodyPr/>
          <a:lstStyle/>
          <a:p>
            <a:endParaRPr lang="en-US">
              <a:solidFill>
                <a:srgbClr val="565A5C">
                  <a:tint val="75000"/>
                </a:srgbClr>
              </a:solidFill>
            </a:endParaRPr>
          </a:p>
        </p:txBody>
      </p:sp>
    </p:spTree>
    <p:extLst>
      <p:ext uri="{BB962C8B-B14F-4D97-AF65-F5344CB8AC3E}">
        <p14:creationId xmlns:p14="http://schemas.microsoft.com/office/powerpoint/2010/main" val="1364262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1590E34-D6B9-C048-9708-6D40DDC11ECC}" type="datetimeFigureOut">
              <a:rPr lang="en-US" smtClean="0">
                <a:solidFill>
                  <a:srgbClr val="565A5C">
                    <a:tint val="75000"/>
                  </a:srgbClr>
                </a:solidFill>
              </a:rPr>
              <a:pPr/>
              <a:t>4/27/2022</a:t>
            </a:fld>
            <a:endParaRPr lang="en-US">
              <a:solidFill>
                <a:srgbClr val="565A5C">
                  <a:tint val="75000"/>
                </a:srgbClr>
              </a:solidFill>
            </a:endParaRPr>
          </a:p>
        </p:txBody>
      </p:sp>
      <p:sp>
        <p:nvSpPr>
          <p:cNvPr id="5" name="Footer Placeholder 4"/>
          <p:cNvSpPr>
            <a:spLocks noGrp="1"/>
          </p:cNvSpPr>
          <p:nvPr>
            <p:ph type="ftr" sz="quarter" idx="11"/>
          </p:nvPr>
        </p:nvSpPr>
        <p:spPr/>
        <p:txBody>
          <a:bodyPr/>
          <a:lstStyle/>
          <a:p>
            <a:endParaRPr lang="en-US">
              <a:solidFill>
                <a:srgbClr val="565A5C">
                  <a:tint val="75000"/>
                </a:srgbClr>
              </a:solidFill>
            </a:endParaRPr>
          </a:p>
        </p:txBody>
      </p:sp>
      <p:sp>
        <p:nvSpPr>
          <p:cNvPr id="13" name="Title 1"/>
          <p:cNvSpPr>
            <a:spLocks noGrp="1"/>
          </p:cNvSpPr>
          <p:nvPr>
            <p:ph type="ctrTitle"/>
          </p:nvPr>
        </p:nvSpPr>
        <p:spPr>
          <a:xfrm>
            <a:off x="2194560" y="5387342"/>
            <a:ext cx="37307520" cy="11460480"/>
          </a:xfrm>
        </p:spPr>
        <p:txBody>
          <a:bodyPr anchor="b"/>
          <a:lstStyle>
            <a:lvl1pPr algn="l">
              <a:defRPr sz="28800"/>
            </a:lvl1pPr>
          </a:lstStyle>
          <a:p>
            <a:r>
              <a:rPr lang="en-US" dirty="0"/>
              <a:t>Click to edit Master title style</a:t>
            </a:r>
          </a:p>
        </p:txBody>
      </p:sp>
      <p:sp>
        <p:nvSpPr>
          <p:cNvPr id="14" name="Subtitle 2"/>
          <p:cNvSpPr>
            <a:spLocks noGrp="1"/>
          </p:cNvSpPr>
          <p:nvPr>
            <p:ph type="subTitle" idx="1"/>
          </p:nvPr>
        </p:nvSpPr>
        <p:spPr>
          <a:xfrm>
            <a:off x="2194560" y="17289782"/>
            <a:ext cx="32918400" cy="7947658"/>
          </a:xfrm>
        </p:spPr>
        <p:txBody>
          <a:bodyPr/>
          <a:lstStyle>
            <a:lvl1pPr marL="0" indent="0" algn="l">
              <a:buNone/>
              <a:defRPr sz="11520">
                <a:solidFill>
                  <a:schemeClr val="tx1"/>
                </a:solidFill>
              </a:defRPr>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dirty="0"/>
              <a:t>Click to edit Master subtitle style</a:t>
            </a:r>
          </a:p>
        </p:txBody>
      </p:sp>
    </p:spTree>
    <p:extLst>
      <p:ext uri="{BB962C8B-B14F-4D97-AF65-F5344CB8AC3E}">
        <p14:creationId xmlns:p14="http://schemas.microsoft.com/office/powerpoint/2010/main" val="23942930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590E34-D6B9-C048-9708-6D40DDC11ECC}" type="datetimeFigureOut">
              <a:rPr lang="en-US" smtClean="0">
                <a:solidFill>
                  <a:srgbClr val="565A5C">
                    <a:tint val="75000"/>
                  </a:srgbClr>
                </a:solidFill>
              </a:rPr>
              <a:pPr/>
              <a:t>4/27/2022</a:t>
            </a:fld>
            <a:endParaRPr lang="en-US">
              <a:solidFill>
                <a:srgbClr val="565A5C">
                  <a:tint val="75000"/>
                </a:srgbClr>
              </a:solidFill>
            </a:endParaRPr>
          </a:p>
        </p:txBody>
      </p:sp>
      <p:sp>
        <p:nvSpPr>
          <p:cNvPr id="5" name="Footer Placeholder 4"/>
          <p:cNvSpPr>
            <a:spLocks noGrp="1"/>
          </p:cNvSpPr>
          <p:nvPr>
            <p:ph type="ftr" sz="quarter" idx="11"/>
          </p:nvPr>
        </p:nvSpPr>
        <p:spPr/>
        <p:txBody>
          <a:bodyPr/>
          <a:lstStyle/>
          <a:p>
            <a:endParaRPr lang="en-US">
              <a:solidFill>
                <a:srgbClr val="565A5C">
                  <a:tint val="75000"/>
                </a:srgbClr>
              </a:solidFill>
            </a:endParaRPr>
          </a:p>
        </p:txBody>
      </p:sp>
    </p:spTree>
    <p:extLst>
      <p:ext uri="{BB962C8B-B14F-4D97-AF65-F5344CB8AC3E}">
        <p14:creationId xmlns:p14="http://schemas.microsoft.com/office/powerpoint/2010/main" val="3937460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65"/>
            <a:ext cx="19385280" cy="21069331"/>
          </a:xfrm>
        </p:spPr>
        <p:txBody>
          <a:bodyPr/>
          <a:lstStyle>
            <a:lvl1pPr>
              <a:defRPr sz="13440"/>
            </a:lvl1pPr>
            <a:lvl2pPr>
              <a:defRPr sz="11520"/>
            </a:lvl2pPr>
            <a:lvl3pPr>
              <a:defRPr sz="9600"/>
            </a:lvl3pPr>
            <a:lvl4pPr>
              <a:defRPr sz="8640"/>
            </a:lvl4pPr>
            <a:lvl5pPr>
              <a:defRPr sz="8640"/>
            </a:lvl5pPr>
            <a:lvl6pPr>
              <a:defRPr sz="8640"/>
            </a:lvl6pPr>
            <a:lvl7pPr>
              <a:defRPr sz="8640"/>
            </a:lvl7pPr>
            <a:lvl8pPr>
              <a:defRPr sz="8640"/>
            </a:lvl8pPr>
            <a:lvl9pPr>
              <a:defRPr sz="86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65"/>
            <a:ext cx="19385280" cy="21069331"/>
          </a:xfrm>
        </p:spPr>
        <p:txBody>
          <a:bodyPr/>
          <a:lstStyle>
            <a:lvl1pPr>
              <a:defRPr sz="13440"/>
            </a:lvl1pPr>
            <a:lvl2pPr>
              <a:defRPr sz="11520"/>
            </a:lvl2pPr>
            <a:lvl3pPr>
              <a:defRPr sz="9600"/>
            </a:lvl3pPr>
            <a:lvl4pPr>
              <a:defRPr sz="8640"/>
            </a:lvl4pPr>
            <a:lvl5pPr>
              <a:defRPr sz="8640"/>
            </a:lvl5pPr>
            <a:lvl6pPr>
              <a:defRPr sz="8640"/>
            </a:lvl6pPr>
            <a:lvl7pPr>
              <a:defRPr sz="8640"/>
            </a:lvl7pPr>
            <a:lvl8pPr>
              <a:defRPr sz="8640"/>
            </a:lvl8pPr>
            <a:lvl9pPr>
              <a:defRPr sz="86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1590E34-D6B9-C048-9708-6D40DDC11ECC}" type="datetimeFigureOut">
              <a:rPr lang="en-US" smtClean="0">
                <a:solidFill>
                  <a:srgbClr val="565A5C">
                    <a:tint val="75000"/>
                  </a:srgbClr>
                </a:solidFill>
              </a:rPr>
              <a:pPr/>
              <a:t>4/27/2022</a:t>
            </a:fld>
            <a:endParaRPr lang="en-US">
              <a:solidFill>
                <a:srgbClr val="565A5C">
                  <a:tint val="75000"/>
                </a:srgbClr>
              </a:solidFill>
            </a:endParaRPr>
          </a:p>
        </p:txBody>
      </p:sp>
      <p:sp>
        <p:nvSpPr>
          <p:cNvPr id="6" name="Footer Placeholder 5"/>
          <p:cNvSpPr>
            <a:spLocks noGrp="1"/>
          </p:cNvSpPr>
          <p:nvPr>
            <p:ph type="ftr" sz="quarter" idx="11"/>
          </p:nvPr>
        </p:nvSpPr>
        <p:spPr/>
        <p:txBody>
          <a:bodyPr/>
          <a:lstStyle/>
          <a:p>
            <a:endParaRPr lang="en-US">
              <a:solidFill>
                <a:srgbClr val="565A5C">
                  <a:tint val="75000"/>
                </a:srgbClr>
              </a:solidFill>
            </a:endParaRPr>
          </a:p>
        </p:txBody>
      </p:sp>
    </p:spTree>
    <p:extLst>
      <p:ext uri="{BB962C8B-B14F-4D97-AF65-F5344CB8AC3E}">
        <p14:creationId xmlns:p14="http://schemas.microsoft.com/office/powerpoint/2010/main" val="1730704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61648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1590E34-D6B9-C048-9708-6D40DDC11ECC}" type="datetimeFigureOut">
              <a:rPr lang="en-US" smtClean="0">
                <a:solidFill>
                  <a:srgbClr val="565A5C">
                    <a:tint val="75000"/>
                  </a:srgbClr>
                </a:solidFill>
              </a:rPr>
              <a:pPr/>
              <a:t>4/27/2022</a:t>
            </a:fld>
            <a:endParaRPr lang="en-US">
              <a:solidFill>
                <a:srgbClr val="565A5C">
                  <a:tint val="75000"/>
                </a:srgbClr>
              </a:solidFill>
            </a:endParaRPr>
          </a:p>
        </p:txBody>
      </p:sp>
      <p:sp>
        <p:nvSpPr>
          <p:cNvPr id="5" name="Footer Placeholder 4"/>
          <p:cNvSpPr>
            <a:spLocks noGrp="1"/>
          </p:cNvSpPr>
          <p:nvPr>
            <p:ph type="ftr" sz="quarter" idx="11"/>
          </p:nvPr>
        </p:nvSpPr>
        <p:spPr/>
        <p:txBody>
          <a:bodyPr/>
          <a:lstStyle/>
          <a:p>
            <a:endParaRPr lang="en-US">
              <a:solidFill>
                <a:srgbClr val="565A5C">
                  <a:tint val="75000"/>
                </a:srgbClr>
              </a:solidFill>
            </a:endParaRPr>
          </a:p>
        </p:txBody>
      </p:sp>
      <p:sp>
        <p:nvSpPr>
          <p:cNvPr id="13" name="Title 1"/>
          <p:cNvSpPr>
            <a:spLocks noGrp="1"/>
          </p:cNvSpPr>
          <p:nvPr>
            <p:ph type="ctrTitle"/>
          </p:nvPr>
        </p:nvSpPr>
        <p:spPr>
          <a:xfrm>
            <a:off x="2194560" y="5387342"/>
            <a:ext cx="37307520" cy="11460480"/>
          </a:xfrm>
        </p:spPr>
        <p:txBody>
          <a:bodyPr anchor="b"/>
          <a:lstStyle>
            <a:lvl1pPr algn="l">
              <a:defRPr sz="28800"/>
            </a:lvl1pPr>
          </a:lstStyle>
          <a:p>
            <a:r>
              <a:rPr lang="en-US" dirty="0"/>
              <a:t>Click to edit Master title style</a:t>
            </a:r>
          </a:p>
        </p:txBody>
      </p:sp>
      <p:sp>
        <p:nvSpPr>
          <p:cNvPr id="14" name="Subtitle 2"/>
          <p:cNvSpPr>
            <a:spLocks noGrp="1"/>
          </p:cNvSpPr>
          <p:nvPr>
            <p:ph type="subTitle" idx="1"/>
          </p:nvPr>
        </p:nvSpPr>
        <p:spPr>
          <a:xfrm>
            <a:off x="2194560" y="17289782"/>
            <a:ext cx="32918400" cy="7947658"/>
          </a:xfrm>
        </p:spPr>
        <p:txBody>
          <a:bodyPr/>
          <a:lstStyle>
            <a:lvl1pPr marL="0" indent="0" algn="l">
              <a:buNone/>
              <a:defRPr sz="11520">
                <a:solidFill>
                  <a:schemeClr val="tx1"/>
                </a:solidFill>
              </a:defRPr>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dirty="0"/>
              <a:t>Click to edit Master subtitle style</a:t>
            </a:r>
          </a:p>
        </p:txBody>
      </p:sp>
    </p:spTree>
    <p:extLst>
      <p:ext uri="{BB962C8B-B14F-4D97-AF65-F5344CB8AC3E}">
        <p14:creationId xmlns:p14="http://schemas.microsoft.com/office/powerpoint/2010/main" val="24795406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590E34-D6B9-C048-9708-6D40DDC11ECC}" type="datetimeFigureOut">
              <a:rPr lang="en-US" smtClean="0">
                <a:solidFill>
                  <a:srgbClr val="565A5C">
                    <a:tint val="75000"/>
                  </a:srgbClr>
                </a:solidFill>
              </a:rPr>
              <a:pPr/>
              <a:t>4/27/2022</a:t>
            </a:fld>
            <a:endParaRPr lang="en-US">
              <a:solidFill>
                <a:srgbClr val="565A5C">
                  <a:tint val="75000"/>
                </a:srgbClr>
              </a:solidFill>
            </a:endParaRPr>
          </a:p>
        </p:txBody>
      </p:sp>
      <p:sp>
        <p:nvSpPr>
          <p:cNvPr id="5" name="Footer Placeholder 4"/>
          <p:cNvSpPr>
            <a:spLocks noGrp="1"/>
          </p:cNvSpPr>
          <p:nvPr>
            <p:ph type="ftr" sz="quarter" idx="11"/>
          </p:nvPr>
        </p:nvSpPr>
        <p:spPr/>
        <p:txBody>
          <a:bodyPr/>
          <a:lstStyle/>
          <a:p>
            <a:endParaRPr lang="en-US">
              <a:solidFill>
                <a:srgbClr val="565A5C">
                  <a:tint val="75000"/>
                </a:srgbClr>
              </a:solidFill>
            </a:endParaRPr>
          </a:p>
        </p:txBody>
      </p:sp>
    </p:spTree>
    <p:extLst>
      <p:ext uri="{BB962C8B-B14F-4D97-AF65-F5344CB8AC3E}">
        <p14:creationId xmlns:p14="http://schemas.microsoft.com/office/powerpoint/2010/main" val="18539489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65"/>
            <a:ext cx="19385280" cy="21069331"/>
          </a:xfrm>
        </p:spPr>
        <p:txBody>
          <a:bodyPr/>
          <a:lstStyle>
            <a:lvl1pPr>
              <a:defRPr sz="13440"/>
            </a:lvl1pPr>
            <a:lvl2pPr>
              <a:defRPr sz="11520"/>
            </a:lvl2pPr>
            <a:lvl3pPr>
              <a:defRPr sz="9600"/>
            </a:lvl3pPr>
            <a:lvl4pPr>
              <a:defRPr sz="8640"/>
            </a:lvl4pPr>
            <a:lvl5pPr>
              <a:defRPr sz="8640"/>
            </a:lvl5pPr>
            <a:lvl6pPr>
              <a:defRPr sz="8640"/>
            </a:lvl6pPr>
            <a:lvl7pPr>
              <a:defRPr sz="8640"/>
            </a:lvl7pPr>
            <a:lvl8pPr>
              <a:defRPr sz="8640"/>
            </a:lvl8pPr>
            <a:lvl9pPr>
              <a:defRPr sz="86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65"/>
            <a:ext cx="19385280" cy="21069331"/>
          </a:xfrm>
        </p:spPr>
        <p:txBody>
          <a:bodyPr/>
          <a:lstStyle>
            <a:lvl1pPr>
              <a:defRPr sz="13440"/>
            </a:lvl1pPr>
            <a:lvl2pPr>
              <a:defRPr sz="11520"/>
            </a:lvl2pPr>
            <a:lvl3pPr>
              <a:defRPr sz="9600"/>
            </a:lvl3pPr>
            <a:lvl4pPr>
              <a:defRPr sz="8640"/>
            </a:lvl4pPr>
            <a:lvl5pPr>
              <a:defRPr sz="8640"/>
            </a:lvl5pPr>
            <a:lvl6pPr>
              <a:defRPr sz="8640"/>
            </a:lvl6pPr>
            <a:lvl7pPr>
              <a:defRPr sz="8640"/>
            </a:lvl7pPr>
            <a:lvl8pPr>
              <a:defRPr sz="8640"/>
            </a:lvl8pPr>
            <a:lvl9pPr>
              <a:defRPr sz="86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1590E34-D6B9-C048-9708-6D40DDC11ECC}" type="datetimeFigureOut">
              <a:rPr lang="en-US" smtClean="0">
                <a:solidFill>
                  <a:srgbClr val="565A5C">
                    <a:tint val="75000"/>
                  </a:srgbClr>
                </a:solidFill>
              </a:rPr>
              <a:pPr/>
              <a:t>4/27/2022</a:t>
            </a:fld>
            <a:endParaRPr lang="en-US">
              <a:solidFill>
                <a:srgbClr val="565A5C">
                  <a:tint val="75000"/>
                </a:srgbClr>
              </a:solidFill>
            </a:endParaRPr>
          </a:p>
        </p:txBody>
      </p:sp>
      <p:sp>
        <p:nvSpPr>
          <p:cNvPr id="6" name="Footer Placeholder 5"/>
          <p:cNvSpPr>
            <a:spLocks noGrp="1"/>
          </p:cNvSpPr>
          <p:nvPr>
            <p:ph type="ftr" sz="quarter" idx="11"/>
          </p:nvPr>
        </p:nvSpPr>
        <p:spPr/>
        <p:txBody>
          <a:bodyPr/>
          <a:lstStyle/>
          <a:p>
            <a:endParaRPr lang="en-US">
              <a:solidFill>
                <a:srgbClr val="565A5C">
                  <a:tint val="75000"/>
                </a:srgbClr>
              </a:solidFill>
            </a:endParaRPr>
          </a:p>
        </p:txBody>
      </p:sp>
    </p:spTree>
    <p:extLst>
      <p:ext uri="{BB962C8B-B14F-4D97-AF65-F5344CB8AC3E}">
        <p14:creationId xmlns:p14="http://schemas.microsoft.com/office/powerpoint/2010/main" val="34367071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AE15565-90B7-4B48-82A9-E3239121F5E1}" type="datetimeFigureOut">
              <a:rPr lang="en-US" smtClean="0">
                <a:solidFill>
                  <a:srgbClr val="565A5C">
                    <a:tint val="75000"/>
                  </a:srgbClr>
                </a:solidFill>
              </a:rPr>
              <a:pPr/>
              <a:t>4/27/2022</a:t>
            </a:fld>
            <a:endParaRPr lang="en-US">
              <a:solidFill>
                <a:srgbClr val="565A5C">
                  <a:tint val="75000"/>
                </a:srgbClr>
              </a:solidFill>
            </a:endParaRPr>
          </a:p>
        </p:txBody>
      </p:sp>
      <p:sp>
        <p:nvSpPr>
          <p:cNvPr id="5" name="Footer Placeholder 4"/>
          <p:cNvSpPr>
            <a:spLocks noGrp="1"/>
          </p:cNvSpPr>
          <p:nvPr>
            <p:ph type="ftr" sz="quarter" idx="11"/>
          </p:nvPr>
        </p:nvSpPr>
        <p:spPr/>
        <p:txBody>
          <a:bodyPr/>
          <a:lstStyle/>
          <a:p>
            <a:endParaRPr lang="en-US">
              <a:solidFill>
                <a:srgbClr val="565A5C">
                  <a:tint val="75000"/>
                </a:srgbClr>
              </a:solidFill>
            </a:endParaRPr>
          </a:p>
        </p:txBody>
      </p:sp>
      <p:sp>
        <p:nvSpPr>
          <p:cNvPr id="7" name="Title 1"/>
          <p:cNvSpPr>
            <a:spLocks noGrp="1"/>
          </p:cNvSpPr>
          <p:nvPr>
            <p:ph type="ctrTitle"/>
          </p:nvPr>
        </p:nvSpPr>
        <p:spPr>
          <a:xfrm>
            <a:off x="2194560" y="5387342"/>
            <a:ext cx="37307520" cy="11460480"/>
          </a:xfrm>
        </p:spPr>
        <p:txBody>
          <a:bodyPr anchor="b"/>
          <a:lstStyle>
            <a:lvl1pPr algn="l">
              <a:defRPr sz="28800"/>
            </a:lvl1pPr>
          </a:lstStyle>
          <a:p>
            <a:r>
              <a:rPr lang="en-US" dirty="0"/>
              <a:t>Click to edit Master title style</a:t>
            </a:r>
          </a:p>
        </p:txBody>
      </p:sp>
      <p:sp>
        <p:nvSpPr>
          <p:cNvPr id="8" name="Subtitle 2"/>
          <p:cNvSpPr>
            <a:spLocks noGrp="1"/>
          </p:cNvSpPr>
          <p:nvPr>
            <p:ph type="subTitle" idx="1"/>
          </p:nvPr>
        </p:nvSpPr>
        <p:spPr>
          <a:xfrm>
            <a:off x="2194560" y="17289782"/>
            <a:ext cx="32918400" cy="7947658"/>
          </a:xfrm>
        </p:spPr>
        <p:txBody>
          <a:bodyPr/>
          <a:lstStyle>
            <a:lvl1pPr marL="0" indent="0" algn="l">
              <a:buNone/>
              <a:defRPr sz="11520">
                <a:solidFill>
                  <a:schemeClr val="tx1"/>
                </a:solidFill>
              </a:defRPr>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dirty="0"/>
              <a:t>Click to edit Master subtitle style</a:t>
            </a:r>
          </a:p>
        </p:txBody>
      </p:sp>
    </p:spTree>
    <p:extLst>
      <p:ext uri="{BB962C8B-B14F-4D97-AF65-F5344CB8AC3E}">
        <p14:creationId xmlns:p14="http://schemas.microsoft.com/office/powerpoint/2010/main" val="949275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E15565-90B7-4B48-82A9-E3239121F5E1}" type="datetimeFigureOut">
              <a:rPr lang="en-US" smtClean="0">
                <a:solidFill>
                  <a:srgbClr val="565A5C">
                    <a:tint val="75000"/>
                  </a:srgbClr>
                </a:solidFill>
              </a:rPr>
              <a:pPr/>
              <a:t>4/27/2022</a:t>
            </a:fld>
            <a:endParaRPr lang="en-US">
              <a:solidFill>
                <a:srgbClr val="565A5C">
                  <a:tint val="75000"/>
                </a:srgbClr>
              </a:solidFill>
            </a:endParaRPr>
          </a:p>
        </p:txBody>
      </p:sp>
      <p:sp>
        <p:nvSpPr>
          <p:cNvPr id="5" name="Footer Placeholder 4"/>
          <p:cNvSpPr>
            <a:spLocks noGrp="1"/>
          </p:cNvSpPr>
          <p:nvPr>
            <p:ph type="ftr" sz="quarter" idx="11"/>
          </p:nvPr>
        </p:nvSpPr>
        <p:spPr/>
        <p:txBody>
          <a:bodyPr/>
          <a:lstStyle/>
          <a:p>
            <a:endParaRPr lang="en-US">
              <a:solidFill>
                <a:srgbClr val="565A5C">
                  <a:tint val="75000"/>
                </a:srgbClr>
              </a:solidFill>
            </a:endParaRPr>
          </a:p>
        </p:txBody>
      </p:sp>
    </p:spTree>
    <p:extLst>
      <p:ext uri="{BB962C8B-B14F-4D97-AF65-F5344CB8AC3E}">
        <p14:creationId xmlns:p14="http://schemas.microsoft.com/office/powerpoint/2010/main" val="16220574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65"/>
            <a:ext cx="19385280" cy="21160310"/>
          </a:xfrm>
        </p:spPr>
        <p:txBody>
          <a:bodyPr/>
          <a:lstStyle>
            <a:lvl1pPr>
              <a:defRPr sz="13440"/>
            </a:lvl1pPr>
            <a:lvl2pPr>
              <a:defRPr sz="11520"/>
            </a:lvl2pPr>
            <a:lvl3pPr>
              <a:defRPr sz="9600"/>
            </a:lvl3pPr>
            <a:lvl4pPr>
              <a:defRPr sz="8640"/>
            </a:lvl4pPr>
            <a:lvl5pPr>
              <a:defRPr sz="8640"/>
            </a:lvl5pPr>
            <a:lvl6pPr>
              <a:defRPr sz="8640"/>
            </a:lvl6pPr>
            <a:lvl7pPr>
              <a:defRPr sz="8640"/>
            </a:lvl7pPr>
            <a:lvl8pPr>
              <a:defRPr sz="8640"/>
            </a:lvl8pPr>
            <a:lvl9pPr>
              <a:defRPr sz="86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65"/>
            <a:ext cx="19385280" cy="21160310"/>
          </a:xfrm>
        </p:spPr>
        <p:txBody>
          <a:bodyPr/>
          <a:lstStyle>
            <a:lvl1pPr>
              <a:defRPr sz="13440"/>
            </a:lvl1pPr>
            <a:lvl2pPr>
              <a:defRPr sz="11520"/>
            </a:lvl2pPr>
            <a:lvl3pPr>
              <a:defRPr sz="9600"/>
            </a:lvl3pPr>
            <a:lvl4pPr>
              <a:defRPr sz="8640"/>
            </a:lvl4pPr>
            <a:lvl5pPr>
              <a:defRPr sz="8640"/>
            </a:lvl5pPr>
            <a:lvl6pPr>
              <a:defRPr sz="8640"/>
            </a:lvl6pPr>
            <a:lvl7pPr>
              <a:defRPr sz="8640"/>
            </a:lvl7pPr>
            <a:lvl8pPr>
              <a:defRPr sz="8640"/>
            </a:lvl8pPr>
            <a:lvl9pPr>
              <a:defRPr sz="86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E15565-90B7-4B48-82A9-E3239121F5E1}" type="datetimeFigureOut">
              <a:rPr lang="en-US" smtClean="0">
                <a:solidFill>
                  <a:srgbClr val="565A5C">
                    <a:tint val="75000"/>
                  </a:srgbClr>
                </a:solidFill>
              </a:rPr>
              <a:pPr/>
              <a:t>4/27/2022</a:t>
            </a:fld>
            <a:endParaRPr lang="en-US">
              <a:solidFill>
                <a:srgbClr val="565A5C">
                  <a:tint val="75000"/>
                </a:srgbClr>
              </a:solidFill>
            </a:endParaRPr>
          </a:p>
        </p:txBody>
      </p:sp>
      <p:sp>
        <p:nvSpPr>
          <p:cNvPr id="6" name="Footer Placeholder 5"/>
          <p:cNvSpPr>
            <a:spLocks noGrp="1"/>
          </p:cNvSpPr>
          <p:nvPr>
            <p:ph type="ftr" sz="quarter" idx="11"/>
          </p:nvPr>
        </p:nvSpPr>
        <p:spPr/>
        <p:txBody>
          <a:bodyPr/>
          <a:lstStyle/>
          <a:p>
            <a:endParaRPr lang="en-US">
              <a:solidFill>
                <a:srgbClr val="565A5C">
                  <a:tint val="75000"/>
                </a:srgbClr>
              </a:solidFill>
            </a:endParaRPr>
          </a:p>
        </p:txBody>
      </p:sp>
    </p:spTree>
    <p:extLst>
      <p:ext uri="{BB962C8B-B14F-4D97-AF65-F5344CB8AC3E}">
        <p14:creationId xmlns:p14="http://schemas.microsoft.com/office/powerpoint/2010/main" val="36497504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1590E34-D6B9-C048-9708-6D40DDC11ECC}" type="datetimeFigureOut">
              <a:rPr lang="en-US" smtClean="0">
                <a:solidFill>
                  <a:srgbClr val="565A5C">
                    <a:tint val="75000"/>
                  </a:srgbClr>
                </a:solidFill>
              </a:rPr>
              <a:pPr/>
              <a:t>4/27/2022</a:t>
            </a:fld>
            <a:endParaRPr lang="en-US">
              <a:solidFill>
                <a:srgbClr val="565A5C">
                  <a:tint val="75000"/>
                </a:srgbClr>
              </a:solidFill>
            </a:endParaRPr>
          </a:p>
        </p:txBody>
      </p:sp>
      <p:sp>
        <p:nvSpPr>
          <p:cNvPr id="5" name="Footer Placeholder 4"/>
          <p:cNvSpPr>
            <a:spLocks noGrp="1"/>
          </p:cNvSpPr>
          <p:nvPr>
            <p:ph type="ftr" sz="quarter" idx="11"/>
          </p:nvPr>
        </p:nvSpPr>
        <p:spPr/>
        <p:txBody>
          <a:bodyPr/>
          <a:lstStyle/>
          <a:p>
            <a:endParaRPr lang="en-US">
              <a:solidFill>
                <a:srgbClr val="565A5C">
                  <a:tint val="75000"/>
                </a:srgbClr>
              </a:solidFill>
            </a:endParaRPr>
          </a:p>
        </p:txBody>
      </p:sp>
      <p:sp>
        <p:nvSpPr>
          <p:cNvPr id="13" name="Title 1"/>
          <p:cNvSpPr>
            <a:spLocks noGrp="1"/>
          </p:cNvSpPr>
          <p:nvPr>
            <p:ph type="ctrTitle"/>
          </p:nvPr>
        </p:nvSpPr>
        <p:spPr>
          <a:xfrm>
            <a:off x="2194560" y="5387342"/>
            <a:ext cx="37307520" cy="11460480"/>
          </a:xfrm>
        </p:spPr>
        <p:txBody>
          <a:bodyPr anchor="b"/>
          <a:lstStyle>
            <a:lvl1pPr algn="l">
              <a:defRPr sz="28800"/>
            </a:lvl1pPr>
          </a:lstStyle>
          <a:p>
            <a:r>
              <a:rPr lang="en-US" dirty="0"/>
              <a:t>Click to edit Master title style</a:t>
            </a:r>
          </a:p>
        </p:txBody>
      </p:sp>
      <p:sp>
        <p:nvSpPr>
          <p:cNvPr id="14" name="Subtitle 2"/>
          <p:cNvSpPr>
            <a:spLocks noGrp="1"/>
          </p:cNvSpPr>
          <p:nvPr>
            <p:ph type="subTitle" idx="1"/>
          </p:nvPr>
        </p:nvSpPr>
        <p:spPr>
          <a:xfrm>
            <a:off x="2194560" y="17289782"/>
            <a:ext cx="32918400" cy="7947658"/>
          </a:xfrm>
        </p:spPr>
        <p:txBody>
          <a:bodyPr/>
          <a:lstStyle>
            <a:lvl1pPr marL="0" indent="0" algn="l">
              <a:buNone/>
              <a:defRPr sz="11520">
                <a:solidFill>
                  <a:schemeClr val="tx1"/>
                </a:solidFill>
              </a:defRPr>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dirty="0"/>
              <a:t>Click to edit Master subtitle style</a:t>
            </a:r>
          </a:p>
        </p:txBody>
      </p:sp>
    </p:spTree>
    <p:extLst>
      <p:ext uri="{BB962C8B-B14F-4D97-AF65-F5344CB8AC3E}">
        <p14:creationId xmlns:p14="http://schemas.microsoft.com/office/powerpoint/2010/main" val="19063391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590E34-D6B9-C048-9708-6D40DDC11ECC}" type="datetimeFigureOut">
              <a:rPr lang="en-US" smtClean="0">
                <a:solidFill>
                  <a:srgbClr val="565A5C">
                    <a:tint val="75000"/>
                  </a:srgbClr>
                </a:solidFill>
              </a:rPr>
              <a:pPr/>
              <a:t>4/27/2022</a:t>
            </a:fld>
            <a:endParaRPr lang="en-US">
              <a:solidFill>
                <a:srgbClr val="565A5C">
                  <a:tint val="75000"/>
                </a:srgbClr>
              </a:solidFill>
            </a:endParaRPr>
          </a:p>
        </p:txBody>
      </p:sp>
      <p:sp>
        <p:nvSpPr>
          <p:cNvPr id="5" name="Footer Placeholder 4"/>
          <p:cNvSpPr>
            <a:spLocks noGrp="1"/>
          </p:cNvSpPr>
          <p:nvPr>
            <p:ph type="ftr" sz="quarter" idx="11"/>
          </p:nvPr>
        </p:nvSpPr>
        <p:spPr/>
        <p:txBody>
          <a:bodyPr/>
          <a:lstStyle/>
          <a:p>
            <a:endParaRPr lang="en-US">
              <a:solidFill>
                <a:srgbClr val="565A5C">
                  <a:tint val="75000"/>
                </a:srgbClr>
              </a:solidFill>
            </a:endParaRPr>
          </a:p>
        </p:txBody>
      </p:sp>
    </p:spTree>
    <p:extLst>
      <p:ext uri="{BB962C8B-B14F-4D97-AF65-F5344CB8AC3E}">
        <p14:creationId xmlns:p14="http://schemas.microsoft.com/office/powerpoint/2010/main" val="2132254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65"/>
            <a:ext cx="19385280" cy="21069331"/>
          </a:xfrm>
        </p:spPr>
        <p:txBody>
          <a:bodyPr/>
          <a:lstStyle>
            <a:lvl1pPr>
              <a:defRPr sz="13440"/>
            </a:lvl1pPr>
            <a:lvl2pPr>
              <a:defRPr sz="11520"/>
            </a:lvl2pPr>
            <a:lvl3pPr>
              <a:defRPr sz="9600"/>
            </a:lvl3pPr>
            <a:lvl4pPr>
              <a:defRPr sz="8640"/>
            </a:lvl4pPr>
            <a:lvl5pPr>
              <a:defRPr sz="8640"/>
            </a:lvl5pPr>
            <a:lvl6pPr>
              <a:defRPr sz="8640"/>
            </a:lvl6pPr>
            <a:lvl7pPr>
              <a:defRPr sz="8640"/>
            </a:lvl7pPr>
            <a:lvl8pPr>
              <a:defRPr sz="8640"/>
            </a:lvl8pPr>
            <a:lvl9pPr>
              <a:defRPr sz="86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65"/>
            <a:ext cx="19385280" cy="21069331"/>
          </a:xfrm>
        </p:spPr>
        <p:txBody>
          <a:bodyPr/>
          <a:lstStyle>
            <a:lvl1pPr>
              <a:defRPr sz="13440"/>
            </a:lvl1pPr>
            <a:lvl2pPr>
              <a:defRPr sz="11520"/>
            </a:lvl2pPr>
            <a:lvl3pPr>
              <a:defRPr sz="9600"/>
            </a:lvl3pPr>
            <a:lvl4pPr>
              <a:defRPr sz="8640"/>
            </a:lvl4pPr>
            <a:lvl5pPr>
              <a:defRPr sz="8640"/>
            </a:lvl5pPr>
            <a:lvl6pPr>
              <a:defRPr sz="8640"/>
            </a:lvl6pPr>
            <a:lvl7pPr>
              <a:defRPr sz="8640"/>
            </a:lvl7pPr>
            <a:lvl8pPr>
              <a:defRPr sz="8640"/>
            </a:lvl8pPr>
            <a:lvl9pPr>
              <a:defRPr sz="86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1590E34-D6B9-C048-9708-6D40DDC11ECC}" type="datetimeFigureOut">
              <a:rPr lang="en-US" smtClean="0">
                <a:solidFill>
                  <a:srgbClr val="565A5C">
                    <a:tint val="75000"/>
                  </a:srgbClr>
                </a:solidFill>
              </a:rPr>
              <a:pPr/>
              <a:t>4/27/2022</a:t>
            </a:fld>
            <a:endParaRPr lang="en-US">
              <a:solidFill>
                <a:srgbClr val="565A5C">
                  <a:tint val="75000"/>
                </a:srgbClr>
              </a:solidFill>
            </a:endParaRPr>
          </a:p>
        </p:txBody>
      </p:sp>
      <p:sp>
        <p:nvSpPr>
          <p:cNvPr id="6" name="Footer Placeholder 5"/>
          <p:cNvSpPr>
            <a:spLocks noGrp="1"/>
          </p:cNvSpPr>
          <p:nvPr>
            <p:ph type="ftr" sz="quarter" idx="11"/>
          </p:nvPr>
        </p:nvSpPr>
        <p:spPr/>
        <p:txBody>
          <a:bodyPr/>
          <a:lstStyle/>
          <a:p>
            <a:endParaRPr lang="en-US">
              <a:solidFill>
                <a:srgbClr val="565A5C">
                  <a:tint val="75000"/>
                </a:srgbClr>
              </a:solidFill>
            </a:endParaRPr>
          </a:p>
        </p:txBody>
      </p:sp>
    </p:spTree>
    <p:extLst>
      <p:ext uri="{BB962C8B-B14F-4D97-AF65-F5344CB8AC3E}">
        <p14:creationId xmlns:p14="http://schemas.microsoft.com/office/powerpoint/2010/main" val="4015067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133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133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7046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907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72550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3153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96769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prstTxWarp prst="textNoShape">
              <a:avLst/>
            </a:prstTxWarp>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58681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5644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image" Target="../media/image1.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3.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image" Target="../media/image1.png"/><Relationship Id="rId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4806950" rtl="0" eaLnBrk="0" fontAlgn="base" hangingPunct="0">
        <a:spcBef>
          <a:spcPct val="0"/>
        </a:spcBef>
        <a:spcAft>
          <a:spcPct val="0"/>
        </a:spcAft>
        <a:defRPr sz="3600" b="1">
          <a:solidFill>
            <a:schemeClr val="tx1"/>
          </a:solidFill>
          <a:latin typeface="+mj-lt"/>
          <a:ea typeface="+mj-ea"/>
          <a:cs typeface="ＭＳ Ｐゴシック" charset="0"/>
        </a:defRPr>
      </a:lvl1pPr>
      <a:lvl2pPr algn="l" defTabSz="4806950" rtl="0" eaLnBrk="0" fontAlgn="base" hangingPunct="0">
        <a:spcBef>
          <a:spcPct val="0"/>
        </a:spcBef>
        <a:spcAft>
          <a:spcPct val="0"/>
        </a:spcAft>
        <a:defRPr sz="3600" b="1">
          <a:solidFill>
            <a:schemeClr val="tx1"/>
          </a:solidFill>
          <a:latin typeface="Arial" charset="0"/>
          <a:ea typeface="ＭＳ Ｐゴシック" pitchFamily="-109" charset="-128"/>
          <a:cs typeface="ＭＳ Ｐゴシック" charset="0"/>
        </a:defRPr>
      </a:lvl2pPr>
      <a:lvl3pPr algn="l" defTabSz="4806950" rtl="0" eaLnBrk="0" fontAlgn="base" hangingPunct="0">
        <a:spcBef>
          <a:spcPct val="0"/>
        </a:spcBef>
        <a:spcAft>
          <a:spcPct val="0"/>
        </a:spcAft>
        <a:defRPr sz="3600" b="1">
          <a:solidFill>
            <a:schemeClr val="tx1"/>
          </a:solidFill>
          <a:latin typeface="Arial" charset="0"/>
          <a:ea typeface="ＭＳ Ｐゴシック" pitchFamily="-109" charset="-128"/>
          <a:cs typeface="ＭＳ Ｐゴシック" charset="0"/>
        </a:defRPr>
      </a:lvl3pPr>
      <a:lvl4pPr algn="l" defTabSz="4806950" rtl="0" eaLnBrk="0" fontAlgn="base" hangingPunct="0">
        <a:spcBef>
          <a:spcPct val="0"/>
        </a:spcBef>
        <a:spcAft>
          <a:spcPct val="0"/>
        </a:spcAft>
        <a:defRPr sz="3600" b="1">
          <a:solidFill>
            <a:schemeClr val="tx1"/>
          </a:solidFill>
          <a:latin typeface="Arial" charset="0"/>
          <a:ea typeface="ＭＳ Ｐゴシック" pitchFamily="-109" charset="-128"/>
          <a:cs typeface="ＭＳ Ｐゴシック" charset="0"/>
        </a:defRPr>
      </a:lvl4pPr>
      <a:lvl5pPr algn="l" defTabSz="4806950" rtl="0" eaLnBrk="0" fontAlgn="base" hangingPunct="0">
        <a:spcBef>
          <a:spcPct val="0"/>
        </a:spcBef>
        <a:spcAft>
          <a:spcPct val="0"/>
        </a:spcAft>
        <a:defRPr sz="3600" b="1">
          <a:solidFill>
            <a:schemeClr val="tx1"/>
          </a:solidFill>
          <a:latin typeface="Arial" charset="0"/>
          <a:ea typeface="ＭＳ Ｐゴシック" pitchFamily="-109" charset="-128"/>
          <a:cs typeface="ＭＳ Ｐゴシック" charset="0"/>
        </a:defRPr>
      </a:lvl5pPr>
      <a:lvl6pPr marL="457200" algn="l" rtl="0" fontAlgn="base">
        <a:spcBef>
          <a:spcPct val="0"/>
        </a:spcBef>
        <a:spcAft>
          <a:spcPct val="0"/>
        </a:spcAft>
        <a:defRPr sz="3200" b="1">
          <a:solidFill>
            <a:schemeClr val="tx2"/>
          </a:solidFill>
          <a:latin typeface="Arial" charset="0"/>
          <a:ea typeface="ＭＳ Ｐゴシック" pitchFamily="-109" charset="-128"/>
        </a:defRPr>
      </a:lvl6pPr>
      <a:lvl7pPr marL="914400" algn="l" rtl="0" fontAlgn="base">
        <a:spcBef>
          <a:spcPct val="0"/>
        </a:spcBef>
        <a:spcAft>
          <a:spcPct val="0"/>
        </a:spcAft>
        <a:defRPr sz="3200" b="1">
          <a:solidFill>
            <a:schemeClr val="tx2"/>
          </a:solidFill>
          <a:latin typeface="Arial" charset="0"/>
          <a:ea typeface="ＭＳ Ｐゴシック" pitchFamily="-109" charset="-128"/>
        </a:defRPr>
      </a:lvl7pPr>
      <a:lvl8pPr marL="1371600" algn="l" rtl="0" fontAlgn="base">
        <a:spcBef>
          <a:spcPct val="0"/>
        </a:spcBef>
        <a:spcAft>
          <a:spcPct val="0"/>
        </a:spcAft>
        <a:defRPr sz="3200" b="1">
          <a:solidFill>
            <a:schemeClr val="tx2"/>
          </a:solidFill>
          <a:latin typeface="Arial" charset="0"/>
          <a:ea typeface="ＭＳ Ｐゴシック" pitchFamily="-109" charset="-128"/>
        </a:defRPr>
      </a:lvl8pPr>
      <a:lvl9pPr marL="1828800" algn="l" rtl="0" fontAlgn="base">
        <a:spcBef>
          <a:spcPct val="0"/>
        </a:spcBef>
        <a:spcAft>
          <a:spcPct val="0"/>
        </a:spcAft>
        <a:defRPr sz="3200" b="1">
          <a:solidFill>
            <a:schemeClr val="tx2"/>
          </a:solidFill>
          <a:latin typeface="Arial" charset="0"/>
          <a:ea typeface="ＭＳ Ｐゴシック" pitchFamily="-109" charset="-128"/>
        </a:defRPr>
      </a:lvl9pPr>
    </p:titleStyle>
    <p:bodyStyle>
      <a:lvl1pPr marL="342900" indent="-342900" algn="l" defTabSz="4806950" rtl="0" eaLnBrk="0" fontAlgn="base" hangingPunct="0">
        <a:spcBef>
          <a:spcPct val="20000"/>
        </a:spcBef>
        <a:spcAft>
          <a:spcPct val="0"/>
        </a:spcAft>
        <a:defRPr sz="2400">
          <a:solidFill>
            <a:schemeClr val="tx1"/>
          </a:solidFill>
          <a:latin typeface="+mn-lt"/>
          <a:ea typeface="+mn-ea"/>
          <a:cs typeface="ＭＳ Ｐゴシック" charset="0"/>
        </a:defRPr>
      </a:lvl1pPr>
      <a:lvl2pPr marL="3905250" indent="-1501775" algn="l" defTabSz="4806950" rtl="0" eaLnBrk="0" fontAlgn="base" hangingPunct="0">
        <a:spcBef>
          <a:spcPct val="20000"/>
        </a:spcBef>
        <a:spcAft>
          <a:spcPct val="0"/>
        </a:spcAft>
        <a:defRPr sz="2400">
          <a:solidFill>
            <a:schemeClr val="tx1"/>
          </a:solidFill>
          <a:latin typeface="+mn-lt"/>
          <a:ea typeface="+mn-ea"/>
          <a:cs typeface="ＭＳ Ｐゴシック" charset="0"/>
        </a:defRPr>
      </a:lvl2pPr>
      <a:lvl3pPr marL="6008688" indent="-1201738" algn="l" defTabSz="4806950" rtl="0" eaLnBrk="0" fontAlgn="base" hangingPunct="0">
        <a:spcBef>
          <a:spcPct val="20000"/>
        </a:spcBef>
        <a:spcAft>
          <a:spcPct val="0"/>
        </a:spcAft>
        <a:defRPr sz="2400">
          <a:solidFill>
            <a:schemeClr val="tx1"/>
          </a:solidFill>
          <a:latin typeface="+mn-lt"/>
          <a:ea typeface="+mn-ea"/>
          <a:cs typeface="ＭＳ Ｐゴシック" charset="0"/>
        </a:defRPr>
      </a:lvl3pPr>
      <a:lvl4pPr marL="8412163" indent="-1201738" algn="l" defTabSz="4806950" rtl="0" eaLnBrk="0" fontAlgn="base" hangingPunct="0">
        <a:spcBef>
          <a:spcPct val="20000"/>
        </a:spcBef>
        <a:spcAft>
          <a:spcPct val="0"/>
        </a:spcAft>
        <a:defRPr sz="2400">
          <a:solidFill>
            <a:schemeClr val="tx1"/>
          </a:solidFill>
          <a:latin typeface="+mn-lt"/>
          <a:ea typeface="+mn-ea"/>
          <a:cs typeface="ＭＳ Ｐゴシック" charset="0"/>
        </a:defRPr>
      </a:lvl4pPr>
      <a:lvl5pPr marL="10815638" indent="-1201738" algn="l" defTabSz="4806950" rtl="0" eaLnBrk="0" fontAlgn="base" hangingPunct="0">
        <a:spcBef>
          <a:spcPct val="20000"/>
        </a:spcBef>
        <a:spcAft>
          <a:spcPct val="0"/>
        </a:spcAft>
        <a:defRPr sz="2400">
          <a:solidFill>
            <a:schemeClr val="tx1"/>
          </a:solidFill>
          <a:latin typeface="+mn-lt"/>
          <a:ea typeface="+mn-ea"/>
          <a:cs typeface="ＭＳ Ｐゴシック" charset="0"/>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2194560" y="7680963"/>
            <a:ext cx="39502080" cy="2097834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pPr eaLnBrk="1" fontAlgn="auto" hangingPunct="1">
              <a:spcBef>
                <a:spcPts val="0"/>
              </a:spcBef>
              <a:spcAft>
                <a:spcPts val="0"/>
              </a:spcAft>
            </a:pPr>
            <a:fld id="{E1590E34-D6B9-C048-9708-6D40DDC11ECC}" type="datetimeFigureOut">
              <a:rPr lang="en-US" smtClean="0">
                <a:solidFill>
                  <a:srgbClr val="565A5C">
                    <a:tint val="75000"/>
                  </a:srgbClr>
                </a:solidFill>
                <a:latin typeface="Arial"/>
                <a:ea typeface="+mn-ea"/>
                <a:cs typeface="+mn-cs"/>
              </a:rPr>
              <a:pPr eaLnBrk="1" fontAlgn="auto" hangingPunct="1">
                <a:spcBef>
                  <a:spcPts val="0"/>
                </a:spcBef>
                <a:spcAft>
                  <a:spcPts val="0"/>
                </a:spcAft>
              </a:pPr>
              <a:t>4/27/2022</a:t>
            </a:fld>
            <a:endParaRPr lang="en-US">
              <a:solidFill>
                <a:srgbClr val="565A5C">
                  <a:tint val="75000"/>
                </a:srgbClr>
              </a:solidFill>
              <a:latin typeface="Arial"/>
              <a:ea typeface="+mn-ea"/>
              <a:cs typeface="+mn-cs"/>
            </a:endParaRPr>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pPr eaLnBrk="1" fontAlgn="auto" hangingPunct="1">
              <a:spcBef>
                <a:spcPts val="0"/>
              </a:spcBef>
              <a:spcAft>
                <a:spcPts val="0"/>
              </a:spcAft>
            </a:pPr>
            <a:endParaRPr lang="en-US">
              <a:solidFill>
                <a:srgbClr val="565A5C">
                  <a:tint val="75000"/>
                </a:srgbClr>
              </a:solidFill>
              <a:latin typeface="Arial"/>
              <a:ea typeface="+mn-ea"/>
              <a:cs typeface="+mn-cs"/>
            </a:endParaRPr>
          </a:p>
        </p:txBody>
      </p:sp>
    </p:spTree>
    <p:extLst>
      <p:ext uri="{BB962C8B-B14F-4D97-AF65-F5344CB8AC3E}">
        <p14:creationId xmlns:p14="http://schemas.microsoft.com/office/powerpoint/2010/main" val="2656950242"/>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Lst>
  <p:txStyles>
    <p:titleStyle>
      <a:lvl1pPr algn="l" defTabSz="2194560" rtl="0" eaLnBrk="1" latinLnBrk="0" hangingPunct="1">
        <a:spcBef>
          <a:spcPct val="0"/>
        </a:spcBef>
        <a:buNone/>
        <a:defRPr sz="2112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36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4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2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40" kern="1200">
          <a:solidFill>
            <a:schemeClr val="tx1"/>
          </a:solidFill>
          <a:latin typeface="+mn-lt"/>
          <a:ea typeface="+mn-ea"/>
          <a:cs typeface="+mn-cs"/>
        </a:defRPr>
      </a:lvl1pPr>
      <a:lvl2pPr marL="2194560" algn="l" defTabSz="2194560" rtl="0" eaLnBrk="1" latinLnBrk="0" hangingPunct="1">
        <a:defRPr sz="8640" kern="1200">
          <a:solidFill>
            <a:schemeClr val="tx1"/>
          </a:solidFill>
          <a:latin typeface="+mn-lt"/>
          <a:ea typeface="+mn-ea"/>
          <a:cs typeface="+mn-cs"/>
        </a:defRPr>
      </a:lvl2pPr>
      <a:lvl3pPr marL="4389120" algn="l" defTabSz="2194560" rtl="0" eaLnBrk="1" latinLnBrk="0" hangingPunct="1">
        <a:defRPr sz="8640" kern="1200">
          <a:solidFill>
            <a:schemeClr val="tx1"/>
          </a:solidFill>
          <a:latin typeface="+mn-lt"/>
          <a:ea typeface="+mn-ea"/>
          <a:cs typeface="+mn-cs"/>
        </a:defRPr>
      </a:lvl3pPr>
      <a:lvl4pPr marL="6583680" algn="l" defTabSz="2194560" rtl="0" eaLnBrk="1" latinLnBrk="0" hangingPunct="1">
        <a:defRPr sz="8640" kern="1200">
          <a:solidFill>
            <a:schemeClr val="tx1"/>
          </a:solidFill>
          <a:latin typeface="+mn-lt"/>
          <a:ea typeface="+mn-ea"/>
          <a:cs typeface="+mn-cs"/>
        </a:defRPr>
      </a:lvl4pPr>
      <a:lvl5pPr marL="8778240" algn="l" defTabSz="2194560" rtl="0" eaLnBrk="1" latinLnBrk="0" hangingPunct="1">
        <a:defRPr sz="8640" kern="1200">
          <a:solidFill>
            <a:schemeClr val="tx1"/>
          </a:solidFill>
          <a:latin typeface="+mn-lt"/>
          <a:ea typeface="+mn-ea"/>
          <a:cs typeface="+mn-cs"/>
        </a:defRPr>
      </a:lvl5pPr>
      <a:lvl6pPr marL="10972800" algn="l" defTabSz="2194560" rtl="0" eaLnBrk="1" latinLnBrk="0" hangingPunct="1">
        <a:defRPr sz="8640" kern="1200">
          <a:solidFill>
            <a:schemeClr val="tx1"/>
          </a:solidFill>
          <a:latin typeface="+mn-lt"/>
          <a:ea typeface="+mn-ea"/>
          <a:cs typeface="+mn-cs"/>
        </a:defRPr>
      </a:lvl6pPr>
      <a:lvl7pPr marL="13167360" algn="l" defTabSz="2194560" rtl="0" eaLnBrk="1" latinLnBrk="0" hangingPunct="1">
        <a:defRPr sz="8640" kern="1200">
          <a:solidFill>
            <a:schemeClr val="tx1"/>
          </a:solidFill>
          <a:latin typeface="+mn-lt"/>
          <a:ea typeface="+mn-ea"/>
          <a:cs typeface="+mn-cs"/>
        </a:defRPr>
      </a:lvl7pPr>
      <a:lvl8pPr marL="15361920" algn="l" defTabSz="2194560" rtl="0" eaLnBrk="1" latinLnBrk="0" hangingPunct="1">
        <a:defRPr sz="8640" kern="1200">
          <a:solidFill>
            <a:schemeClr val="tx1"/>
          </a:solidFill>
          <a:latin typeface="+mn-lt"/>
          <a:ea typeface="+mn-ea"/>
          <a:cs typeface="+mn-cs"/>
        </a:defRPr>
      </a:lvl8pPr>
      <a:lvl9pPr marL="17556480" algn="l" defTabSz="2194560" rtl="0" eaLnBrk="1" latinLnBrk="0" hangingPunct="1">
        <a:defRPr sz="864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2194560" y="7680963"/>
            <a:ext cx="39502080" cy="2097834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pPr eaLnBrk="1" fontAlgn="auto" hangingPunct="1">
              <a:spcBef>
                <a:spcPts val="0"/>
              </a:spcBef>
              <a:spcAft>
                <a:spcPts val="0"/>
              </a:spcAft>
            </a:pPr>
            <a:fld id="{E1590E34-D6B9-C048-9708-6D40DDC11ECC}" type="datetimeFigureOut">
              <a:rPr lang="en-US" smtClean="0">
                <a:solidFill>
                  <a:srgbClr val="565A5C">
                    <a:tint val="75000"/>
                  </a:srgbClr>
                </a:solidFill>
                <a:latin typeface="Arial"/>
                <a:ea typeface="+mn-ea"/>
                <a:cs typeface="+mn-cs"/>
              </a:rPr>
              <a:pPr eaLnBrk="1" fontAlgn="auto" hangingPunct="1">
                <a:spcBef>
                  <a:spcPts val="0"/>
                </a:spcBef>
                <a:spcAft>
                  <a:spcPts val="0"/>
                </a:spcAft>
              </a:pPr>
              <a:t>4/27/2022</a:t>
            </a:fld>
            <a:endParaRPr lang="en-US">
              <a:solidFill>
                <a:srgbClr val="565A5C">
                  <a:tint val="75000"/>
                </a:srgbClr>
              </a:solidFill>
              <a:latin typeface="Arial"/>
              <a:ea typeface="+mn-ea"/>
              <a:cs typeface="+mn-cs"/>
            </a:endParaRPr>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pPr eaLnBrk="1" fontAlgn="auto" hangingPunct="1">
              <a:spcBef>
                <a:spcPts val="0"/>
              </a:spcBef>
              <a:spcAft>
                <a:spcPts val="0"/>
              </a:spcAft>
            </a:pPr>
            <a:endParaRPr lang="en-US">
              <a:solidFill>
                <a:srgbClr val="565A5C">
                  <a:tint val="75000"/>
                </a:srgbClr>
              </a:solidFill>
              <a:latin typeface="Arial"/>
              <a:ea typeface="+mn-ea"/>
              <a:cs typeface="+mn-cs"/>
            </a:endParaRPr>
          </a:p>
        </p:txBody>
      </p:sp>
    </p:spTree>
    <p:extLst>
      <p:ext uri="{BB962C8B-B14F-4D97-AF65-F5344CB8AC3E}">
        <p14:creationId xmlns:p14="http://schemas.microsoft.com/office/powerpoint/2010/main" val="105686843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txStyles>
    <p:titleStyle>
      <a:lvl1pPr algn="l" defTabSz="2194560" rtl="0" eaLnBrk="1" latinLnBrk="0" hangingPunct="1">
        <a:spcBef>
          <a:spcPct val="0"/>
        </a:spcBef>
        <a:buNone/>
        <a:defRPr sz="2112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36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4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2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40" kern="1200">
          <a:solidFill>
            <a:schemeClr val="tx1"/>
          </a:solidFill>
          <a:latin typeface="+mn-lt"/>
          <a:ea typeface="+mn-ea"/>
          <a:cs typeface="+mn-cs"/>
        </a:defRPr>
      </a:lvl1pPr>
      <a:lvl2pPr marL="2194560" algn="l" defTabSz="2194560" rtl="0" eaLnBrk="1" latinLnBrk="0" hangingPunct="1">
        <a:defRPr sz="8640" kern="1200">
          <a:solidFill>
            <a:schemeClr val="tx1"/>
          </a:solidFill>
          <a:latin typeface="+mn-lt"/>
          <a:ea typeface="+mn-ea"/>
          <a:cs typeface="+mn-cs"/>
        </a:defRPr>
      </a:lvl2pPr>
      <a:lvl3pPr marL="4389120" algn="l" defTabSz="2194560" rtl="0" eaLnBrk="1" latinLnBrk="0" hangingPunct="1">
        <a:defRPr sz="8640" kern="1200">
          <a:solidFill>
            <a:schemeClr val="tx1"/>
          </a:solidFill>
          <a:latin typeface="+mn-lt"/>
          <a:ea typeface="+mn-ea"/>
          <a:cs typeface="+mn-cs"/>
        </a:defRPr>
      </a:lvl3pPr>
      <a:lvl4pPr marL="6583680" algn="l" defTabSz="2194560" rtl="0" eaLnBrk="1" latinLnBrk="0" hangingPunct="1">
        <a:defRPr sz="8640" kern="1200">
          <a:solidFill>
            <a:schemeClr val="tx1"/>
          </a:solidFill>
          <a:latin typeface="+mn-lt"/>
          <a:ea typeface="+mn-ea"/>
          <a:cs typeface="+mn-cs"/>
        </a:defRPr>
      </a:lvl4pPr>
      <a:lvl5pPr marL="8778240" algn="l" defTabSz="2194560" rtl="0" eaLnBrk="1" latinLnBrk="0" hangingPunct="1">
        <a:defRPr sz="8640" kern="1200">
          <a:solidFill>
            <a:schemeClr val="tx1"/>
          </a:solidFill>
          <a:latin typeface="+mn-lt"/>
          <a:ea typeface="+mn-ea"/>
          <a:cs typeface="+mn-cs"/>
        </a:defRPr>
      </a:lvl5pPr>
      <a:lvl6pPr marL="10972800" algn="l" defTabSz="2194560" rtl="0" eaLnBrk="1" latinLnBrk="0" hangingPunct="1">
        <a:defRPr sz="8640" kern="1200">
          <a:solidFill>
            <a:schemeClr val="tx1"/>
          </a:solidFill>
          <a:latin typeface="+mn-lt"/>
          <a:ea typeface="+mn-ea"/>
          <a:cs typeface="+mn-cs"/>
        </a:defRPr>
      </a:lvl6pPr>
      <a:lvl7pPr marL="13167360" algn="l" defTabSz="2194560" rtl="0" eaLnBrk="1" latinLnBrk="0" hangingPunct="1">
        <a:defRPr sz="8640" kern="1200">
          <a:solidFill>
            <a:schemeClr val="tx1"/>
          </a:solidFill>
          <a:latin typeface="+mn-lt"/>
          <a:ea typeface="+mn-ea"/>
          <a:cs typeface="+mn-cs"/>
        </a:defRPr>
      </a:lvl7pPr>
      <a:lvl8pPr marL="15361920" algn="l" defTabSz="2194560" rtl="0" eaLnBrk="1" latinLnBrk="0" hangingPunct="1">
        <a:defRPr sz="8640" kern="1200">
          <a:solidFill>
            <a:schemeClr val="tx1"/>
          </a:solidFill>
          <a:latin typeface="+mn-lt"/>
          <a:ea typeface="+mn-ea"/>
          <a:cs typeface="+mn-cs"/>
        </a:defRPr>
      </a:lvl8pPr>
      <a:lvl9pPr marL="17556480" algn="l" defTabSz="2194560" rtl="0" eaLnBrk="1" latinLnBrk="0" hangingPunct="1">
        <a:defRPr sz="864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2194560" y="7680963"/>
            <a:ext cx="39502080" cy="2097834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pPr eaLnBrk="1" fontAlgn="auto" hangingPunct="1">
              <a:spcBef>
                <a:spcPts val="0"/>
              </a:spcBef>
              <a:spcAft>
                <a:spcPts val="0"/>
              </a:spcAft>
            </a:pPr>
            <a:fld id="{E1590E34-D6B9-C048-9708-6D40DDC11ECC}" type="datetimeFigureOut">
              <a:rPr lang="en-US" smtClean="0">
                <a:solidFill>
                  <a:srgbClr val="565A5C">
                    <a:tint val="75000"/>
                  </a:srgbClr>
                </a:solidFill>
                <a:latin typeface="Arial"/>
                <a:ea typeface="+mn-ea"/>
                <a:cs typeface="+mn-cs"/>
              </a:rPr>
              <a:pPr eaLnBrk="1" fontAlgn="auto" hangingPunct="1">
                <a:spcBef>
                  <a:spcPts val="0"/>
                </a:spcBef>
                <a:spcAft>
                  <a:spcPts val="0"/>
                </a:spcAft>
              </a:pPr>
              <a:t>4/27/2022</a:t>
            </a:fld>
            <a:endParaRPr lang="en-US">
              <a:solidFill>
                <a:srgbClr val="565A5C">
                  <a:tint val="75000"/>
                </a:srgbClr>
              </a:solidFill>
              <a:latin typeface="Arial"/>
              <a:ea typeface="+mn-ea"/>
              <a:cs typeface="+mn-cs"/>
            </a:endParaRPr>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pPr eaLnBrk="1" fontAlgn="auto" hangingPunct="1">
              <a:spcBef>
                <a:spcPts val="0"/>
              </a:spcBef>
              <a:spcAft>
                <a:spcPts val="0"/>
              </a:spcAft>
            </a:pPr>
            <a:endParaRPr lang="en-US">
              <a:solidFill>
                <a:srgbClr val="565A5C">
                  <a:tint val="75000"/>
                </a:srgbClr>
              </a:solidFill>
              <a:latin typeface="Arial"/>
              <a:ea typeface="+mn-ea"/>
              <a:cs typeface="+mn-cs"/>
            </a:endParaRPr>
          </a:p>
        </p:txBody>
      </p:sp>
    </p:spTree>
    <p:extLst>
      <p:ext uri="{BB962C8B-B14F-4D97-AF65-F5344CB8AC3E}">
        <p14:creationId xmlns:p14="http://schemas.microsoft.com/office/powerpoint/2010/main" val="157280657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Lst>
  <p:txStyles>
    <p:titleStyle>
      <a:lvl1pPr algn="l" defTabSz="2194560" rtl="0" eaLnBrk="1" latinLnBrk="0" hangingPunct="1">
        <a:spcBef>
          <a:spcPct val="0"/>
        </a:spcBef>
        <a:buNone/>
        <a:defRPr sz="2112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36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4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2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40" kern="1200">
          <a:solidFill>
            <a:schemeClr val="tx1"/>
          </a:solidFill>
          <a:latin typeface="+mn-lt"/>
          <a:ea typeface="+mn-ea"/>
          <a:cs typeface="+mn-cs"/>
        </a:defRPr>
      </a:lvl1pPr>
      <a:lvl2pPr marL="2194560" algn="l" defTabSz="2194560" rtl="0" eaLnBrk="1" latinLnBrk="0" hangingPunct="1">
        <a:defRPr sz="8640" kern="1200">
          <a:solidFill>
            <a:schemeClr val="tx1"/>
          </a:solidFill>
          <a:latin typeface="+mn-lt"/>
          <a:ea typeface="+mn-ea"/>
          <a:cs typeface="+mn-cs"/>
        </a:defRPr>
      </a:lvl2pPr>
      <a:lvl3pPr marL="4389120" algn="l" defTabSz="2194560" rtl="0" eaLnBrk="1" latinLnBrk="0" hangingPunct="1">
        <a:defRPr sz="8640" kern="1200">
          <a:solidFill>
            <a:schemeClr val="tx1"/>
          </a:solidFill>
          <a:latin typeface="+mn-lt"/>
          <a:ea typeface="+mn-ea"/>
          <a:cs typeface="+mn-cs"/>
        </a:defRPr>
      </a:lvl3pPr>
      <a:lvl4pPr marL="6583680" algn="l" defTabSz="2194560" rtl="0" eaLnBrk="1" latinLnBrk="0" hangingPunct="1">
        <a:defRPr sz="8640" kern="1200">
          <a:solidFill>
            <a:schemeClr val="tx1"/>
          </a:solidFill>
          <a:latin typeface="+mn-lt"/>
          <a:ea typeface="+mn-ea"/>
          <a:cs typeface="+mn-cs"/>
        </a:defRPr>
      </a:lvl4pPr>
      <a:lvl5pPr marL="8778240" algn="l" defTabSz="2194560" rtl="0" eaLnBrk="1" latinLnBrk="0" hangingPunct="1">
        <a:defRPr sz="8640" kern="1200">
          <a:solidFill>
            <a:schemeClr val="tx1"/>
          </a:solidFill>
          <a:latin typeface="+mn-lt"/>
          <a:ea typeface="+mn-ea"/>
          <a:cs typeface="+mn-cs"/>
        </a:defRPr>
      </a:lvl5pPr>
      <a:lvl6pPr marL="10972800" algn="l" defTabSz="2194560" rtl="0" eaLnBrk="1" latinLnBrk="0" hangingPunct="1">
        <a:defRPr sz="8640" kern="1200">
          <a:solidFill>
            <a:schemeClr val="tx1"/>
          </a:solidFill>
          <a:latin typeface="+mn-lt"/>
          <a:ea typeface="+mn-ea"/>
          <a:cs typeface="+mn-cs"/>
        </a:defRPr>
      </a:lvl6pPr>
      <a:lvl7pPr marL="13167360" algn="l" defTabSz="2194560" rtl="0" eaLnBrk="1" latinLnBrk="0" hangingPunct="1">
        <a:defRPr sz="8640" kern="1200">
          <a:solidFill>
            <a:schemeClr val="tx1"/>
          </a:solidFill>
          <a:latin typeface="+mn-lt"/>
          <a:ea typeface="+mn-ea"/>
          <a:cs typeface="+mn-cs"/>
        </a:defRPr>
      </a:lvl7pPr>
      <a:lvl8pPr marL="15361920" algn="l" defTabSz="2194560" rtl="0" eaLnBrk="1" latinLnBrk="0" hangingPunct="1">
        <a:defRPr sz="8640" kern="1200">
          <a:solidFill>
            <a:schemeClr val="tx1"/>
          </a:solidFill>
          <a:latin typeface="+mn-lt"/>
          <a:ea typeface="+mn-ea"/>
          <a:cs typeface="+mn-cs"/>
        </a:defRPr>
      </a:lvl8pPr>
      <a:lvl9pPr marL="17556480" algn="l" defTabSz="2194560" rtl="0" eaLnBrk="1" latinLnBrk="0" hangingPunct="1">
        <a:defRPr sz="864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2194560" y="7680963"/>
            <a:ext cx="39502080" cy="2097834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pPr eaLnBrk="1" fontAlgn="auto" hangingPunct="1">
              <a:spcBef>
                <a:spcPts val="0"/>
              </a:spcBef>
              <a:spcAft>
                <a:spcPts val="0"/>
              </a:spcAft>
            </a:pPr>
            <a:fld id="{E1590E34-D6B9-C048-9708-6D40DDC11ECC}" type="datetimeFigureOut">
              <a:rPr lang="en-US" smtClean="0">
                <a:solidFill>
                  <a:srgbClr val="565A5C">
                    <a:tint val="75000"/>
                  </a:srgbClr>
                </a:solidFill>
                <a:latin typeface="Arial"/>
                <a:ea typeface="+mn-ea"/>
                <a:cs typeface="+mn-cs"/>
              </a:rPr>
              <a:pPr eaLnBrk="1" fontAlgn="auto" hangingPunct="1">
                <a:spcBef>
                  <a:spcPts val="0"/>
                </a:spcBef>
                <a:spcAft>
                  <a:spcPts val="0"/>
                </a:spcAft>
              </a:pPr>
              <a:t>4/27/2022</a:t>
            </a:fld>
            <a:endParaRPr lang="en-US">
              <a:solidFill>
                <a:srgbClr val="565A5C">
                  <a:tint val="75000"/>
                </a:srgbClr>
              </a:solidFill>
              <a:latin typeface="Arial"/>
              <a:ea typeface="+mn-ea"/>
              <a:cs typeface="+mn-cs"/>
            </a:endParaRPr>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pPr eaLnBrk="1" fontAlgn="auto" hangingPunct="1">
              <a:spcBef>
                <a:spcPts val="0"/>
              </a:spcBef>
              <a:spcAft>
                <a:spcPts val="0"/>
              </a:spcAft>
            </a:pPr>
            <a:endParaRPr lang="en-US">
              <a:solidFill>
                <a:srgbClr val="565A5C">
                  <a:tint val="75000"/>
                </a:srgbClr>
              </a:solidFill>
              <a:latin typeface="Arial"/>
              <a:ea typeface="+mn-ea"/>
              <a:cs typeface="+mn-cs"/>
            </a:endParaRPr>
          </a:p>
        </p:txBody>
      </p:sp>
    </p:spTree>
    <p:extLst>
      <p:ext uri="{BB962C8B-B14F-4D97-AF65-F5344CB8AC3E}">
        <p14:creationId xmlns:p14="http://schemas.microsoft.com/office/powerpoint/2010/main" val="196471940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Lst>
  <p:txStyles>
    <p:titleStyle>
      <a:lvl1pPr algn="l" defTabSz="2194560" rtl="0" eaLnBrk="1" latinLnBrk="0" hangingPunct="1">
        <a:spcBef>
          <a:spcPct val="0"/>
        </a:spcBef>
        <a:buNone/>
        <a:defRPr sz="2112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36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4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2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40" kern="1200">
          <a:solidFill>
            <a:schemeClr val="tx1"/>
          </a:solidFill>
          <a:latin typeface="+mn-lt"/>
          <a:ea typeface="+mn-ea"/>
          <a:cs typeface="+mn-cs"/>
        </a:defRPr>
      </a:lvl1pPr>
      <a:lvl2pPr marL="2194560" algn="l" defTabSz="2194560" rtl="0" eaLnBrk="1" latinLnBrk="0" hangingPunct="1">
        <a:defRPr sz="8640" kern="1200">
          <a:solidFill>
            <a:schemeClr val="tx1"/>
          </a:solidFill>
          <a:latin typeface="+mn-lt"/>
          <a:ea typeface="+mn-ea"/>
          <a:cs typeface="+mn-cs"/>
        </a:defRPr>
      </a:lvl2pPr>
      <a:lvl3pPr marL="4389120" algn="l" defTabSz="2194560" rtl="0" eaLnBrk="1" latinLnBrk="0" hangingPunct="1">
        <a:defRPr sz="8640" kern="1200">
          <a:solidFill>
            <a:schemeClr val="tx1"/>
          </a:solidFill>
          <a:latin typeface="+mn-lt"/>
          <a:ea typeface="+mn-ea"/>
          <a:cs typeface="+mn-cs"/>
        </a:defRPr>
      </a:lvl3pPr>
      <a:lvl4pPr marL="6583680" algn="l" defTabSz="2194560" rtl="0" eaLnBrk="1" latinLnBrk="0" hangingPunct="1">
        <a:defRPr sz="8640" kern="1200">
          <a:solidFill>
            <a:schemeClr val="tx1"/>
          </a:solidFill>
          <a:latin typeface="+mn-lt"/>
          <a:ea typeface="+mn-ea"/>
          <a:cs typeface="+mn-cs"/>
        </a:defRPr>
      </a:lvl4pPr>
      <a:lvl5pPr marL="8778240" algn="l" defTabSz="2194560" rtl="0" eaLnBrk="1" latinLnBrk="0" hangingPunct="1">
        <a:defRPr sz="8640" kern="1200">
          <a:solidFill>
            <a:schemeClr val="tx1"/>
          </a:solidFill>
          <a:latin typeface="+mn-lt"/>
          <a:ea typeface="+mn-ea"/>
          <a:cs typeface="+mn-cs"/>
        </a:defRPr>
      </a:lvl5pPr>
      <a:lvl6pPr marL="10972800" algn="l" defTabSz="2194560" rtl="0" eaLnBrk="1" latinLnBrk="0" hangingPunct="1">
        <a:defRPr sz="8640" kern="1200">
          <a:solidFill>
            <a:schemeClr val="tx1"/>
          </a:solidFill>
          <a:latin typeface="+mn-lt"/>
          <a:ea typeface="+mn-ea"/>
          <a:cs typeface="+mn-cs"/>
        </a:defRPr>
      </a:lvl6pPr>
      <a:lvl7pPr marL="13167360" algn="l" defTabSz="2194560" rtl="0" eaLnBrk="1" latinLnBrk="0" hangingPunct="1">
        <a:defRPr sz="8640" kern="1200">
          <a:solidFill>
            <a:schemeClr val="tx1"/>
          </a:solidFill>
          <a:latin typeface="+mn-lt"/>
          <a:ea typeface="+mn-ea"/>
          <a:cs typeface="+mn-cs"/>
        </a:defRPr>
      </a:lvl7pPr>
      <a:lvl8pPr marL="15361920" algn="l" defTabSz="2194560" rtl="0" eaLnBrk="1" latinLnBrk="0" hangingPunct="1">
        <a:defRPr sz="8640" kern="1200">
          <a:solidFill>
            <a:schemeClr val="tx1"/>
          </a:solidFill>
          <a:latin typeface="+mn-lt"/>
          <a:ea typeface="+mn-ea"/>
          <a:cs typeface="+mn-cs"/>
        </a:defRPr>
      </a:lvl8pPr>
      <a:lvl9pPr marL="17556480" algn="l" defTabSz="2194560" rtl="0" eaLnBrk="1" latinLnBrk="0" hangingPunct="1">
        <a:defRPr sz="864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2194560" y="7680965"/>
            <a:ext cx="39502080" cy="2106933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pPr eaLnBrk="1" fontAlgn="auto" hangingPunct="1">
              <a:spcBef>
                <a:spcPts val="0"/>
              </a:spcBef>
              <a:spcAft>
                <a:spcPts val="0"/>
              </a:spcAft>
            </a:pPr>
            <a:fld id="{4AE15565-90B7-4B48-82A9-E3239121F5E1}" type="datetimeFigureOut">
              <a:rPr lang="en-US" smtClean="0">
                <a:solidFill>
                  <a:srgbClr val="565A5C">
                    <a:tint val="75000"/>
                  </a:srgbClr>
                </a:solidFill>
                <a:latin typeface="Arial"/>
                <a:ea typeface="+mn-ea"/>
                <a:cs typeface="+mn-cs"/>
              </a:rPr>
              <a:pPr eaLnBrk="1" fontAlgn="auto" hangingPunct="1">
                <a:spcBef>
                  <a:spcPts val="0"/>
                </a:spcBef>
                <a:spcAft>
                  <a:spcPts val="0"/>
                </a:spcAft>
              </a:pPr>
              <a:t>4/27/2022</a:t>
            </a:fld>
            <a:endParaRPr lang="en-US">
              <a:solidFill>
                <a:srgbClr val="565A5C">
                  <a:tint val="75000"/>
                </a:srgbClr>
              </a:solidFill>
              <a:latin typeface="Arial"/>
              <a:ea typeface="+mn-ea"/>
              <a:cs typeface="+mn-cs"/>
            </a:endParaRPr>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pPr eaLnBrk="1" fontAlgn="auto" hangingPunct="1">
              <a:spcBef>
                <a:spcPts val="0"/>
              </a:spcBef>
              <a:spcAft>
                <a:spcPts val="0"/>
              </a:spcAft>
            </a:pPr>
            <a:endParaRPr lang="en-US">
              <a:solidFill>
                <a:srgbClr val="565A5C">
                  <a:tint val="75000"/>
                </a:srgbClr>
              </a:solidFill>
              <a:latin typeface="Arial"/>
              <a:ea typeface="+mn-ea"/>
              <a:cs typeface="+mn-cs"/>
            </a:endParaRPr>
          </a:p>
        </p:txBody>
      </p:sp>
    </p:spTree>
    <p:extLst>
      <p:ext uri="{BB962C8B-B14F-4D97-AF65-F5344CB8AC3E}">
        <p14:creationId xmlns:p14="http://schemas.microsoft.com/office/powerpoint/2010/main" val="49167263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Lst>
  <p:txStyles>
    <p:titleStyle>
      <a:lvl1pPr algn="l" defTabSz="2194560" rtl="0" eaLnBrk="1" latinLnBrk="0" hangingPunct="1">
        <a:spcBef>
          <a:spcPct val="0"/>
        </a:spcBef>
        <a:buNone/>
        <a:defRPr sz="2112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36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4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2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40" kern="1200">
          <a:solidFill>
            <a:schemeClr val="tx1"/>
          </a:solidFill>
          <a:latin typeface="+mn-lt"/>
          <a:ea typeface="+mn-ea"/>
          <a:cs typeface="+mn-cs"/>
        </a:defRPr>
      </a:lvl1pPr>
      <a:lvl2pPr marL="2194560" algn="l" defTabSz="2194560" rtl="0" eaLnBrk="1" latinLnBrk="0" hangingPunct="1">
        <a:defRPr sz="8640" kern="1200">
          <a:solidFill>
            <a:schemeClr val="tx1"/>
          </a:solidFill>
          <a:latin typeface="+mn-lt"/>
          <a:ea typeface="+mn-ea"/>
          <a:cs typeface="+mn-cs"/>
        </a:defRPr>
      </a:lvl2pPr>
      <a:lvl3pPr marL="4389120" algn="l" defTabSz="2194560" rtl="0" eaLnBrk="1" latinLnBrk="0" hangingPunct="1">
        <a:defRPr sz="8640" kern="1200">
          <a:solidFill>
            <a:schemeClr val="tx1"/>
          </a:solidFill>
          <a:latin typeface="+mn-lt"/>
          <a:ea typeface="+mn-ea"/>
          <a:cs typeface="+mn-cs"/>
        </a:defRPr>
      </a:lvl3pPr>
      <a:lvl4pPr marL="6583680" algn="l" defTabSz="2194560" rtl="0" eaLnBrk="1" latinLnBrk="0" hangingPunct="1">
        <a:defRPr sz="8640" kern="1200">
          <a:solidFill>
            <a:schemeClr val="tx1"/>
          </a:solidFill>
          <a:latin typeface="+mn-lt"/>
          <a:ea typeface="+mn-ea"/>
          <a:cs typeface="+mn-cs"/>
        </a:defRPr>
      </a:lvl4pPr>
      <a:lvl5pPr marL="8778240" algn="l" defTabSz="2194560" rtl="0" eaLnBrk="1" latinLnBrk="0" hangingPunct="1">
        <a:defRPr sz="8640" kern="1200">
          <a:solidFill>
            <a:schemeClr val="tx1"/>
          </a:solidFill>
          <a:latin typeface="+mn-lt"/>
          <a:ea typeface="+mn-ea"/>
          <a:cs typeface="+mn-cs"/>
        </a:defRPr>
      </a:lvl5pPr>
      <a:lvl6pPr marL="10972800" algn="l" defTabSz="2194560" rtl="0" eaLnBrk="1" latinLnBrk="0" hangingPunct="1">
        <a:defRPr sz="8640" kern="1200">
          <a:solidFill>
            <a:schemeClr val="tx1"/>
          </a:solidFill>
          <a:latin typeface="+mn-lt"/>
          <a:ea typeface="+mn-ea"/>
          <a:cs typeface="+mn-cs"/>
        </a:defRPr>
      </a:lvl6pPr>
      <a:lvl7pPr marL="13167360" algn="l" defTabSz="2194560" rtl="0" eaLnBrk="1" latinLnBrk="0" hangingPunct="1">
        <a:defRPr sz="8640" kern="1200">
          <a:solidFill>
            <a:schemeClr val="tx1"/>
          </a:solidFill>
          <a:latin typeface="+mn-lt"/>
          <a:ea typeface="+mn-ea"/>
          <a:cs typeface="+mn-cs"/>
        </a:defRPr>
      </a:lvl7pPr>
      <a:lvl8pPr marL="15361920" algn="l" defTabSz="2194560" rtl="0" eaLnBrk="1" latinLnBrk="0" hangingPunct="1">
        <a:defRPr sz="8640" kern="1200">
          <a:solidFill>
            <a:schemeClr val="tx1"/>
          </a:solidFill>
          <a:latin typeface="+mn-lt"/>
          <a:ea typeface="+mn-ea"/>
          <a:cs typeface="+mn-cs"/>
        </a:defRPr>
      </a:lvl8pPr>
      <a:lvl9pPr marL="17556480" algn="l" defTabSz="2194560" rtl="0" eaLnBrk="1" latinLnBrk="0" hangingPunct="1">
        <a:defRPr sz="864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2194560" y="7680963"/>
            <a:ext cx="39502080" cy="2097834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pPr eaLnBrk="1" fontAlgn="auto" hangingPunct="1">
              <a:spcBef>
                <a:spcPts val="0"/>
              </a:spcBef>
              <a:spcAft>
                <a:spcPts val="0"/>
              </a:spcAft>
            </a:pPr>
            <a:fld id="{E1590E34-D6B9-C048-9708-6D40DDC11ECC}" type="datetimeFigureOut">
              <a:rPr lang="en-US" smtClean="0">
                <a:solidFill>
                  <a:srgbClr val="565A5C">
                    <a:tint val="75000"/>
                  </a:srgbClr>
                </a:solidFill>
                <a:latin typeface="Arial"/>
                <a:ea typeface="+mn-ea"/>
                <a:cs typeface="+mn-cs"/>
              </a:rPr>
              <a:pPr eaLnBrk="1" fontAlgn="auto" hangingPunct="1">
                <a:spcBef>
                  <a:spcPts val="0"/>
                </a:spcBef>
                <a:spcAft>
                  <a:spcPts val="0"/>
                </a:spcAft>
              </a:pPr>
              <a:t>4/27/2022</a:t>
            </a:fld>
            <a:endParaRPr lang="en-US">
              <a:solidFill>
                <a:srgbClr val="565A5C">
                  <a:tint val="75000"/>
                </a:srgbClr>
              </a:solidFill>
              <a:latin typeface="Arial"/>
              <a:ea typeface="+mn-ea"/>
              <a:cs typeface="+mn-cs"/>
            </a:endParaRPr>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pPr eaLnBrk="1" fontAlgn="auto" hangingPunct="1">
              <a:spcBef>
                <a:spcPts val="0"/>
              </a:spcBef>
              <a:spcAft>
                <a:spcPts val="0"/>
              </a:spcAft>
            </a:pPr>
            <a:endParaRPr lang="en-US">
              <a:solidFill>
                <a:srgbClr val="565A5C">
                  <a:tint val="75000"/>
                </a:srgbClr>
              </a:solidFill>
              <a:latin typeface="Arial"/>
              <a:ea typeface="+mn-ea"/>
              <a:cs typeface="+mn-cs"/>
            </a:endParaRPr>
          </a:p>
        </p:txBody>
      </p:sp>
    </p:spTree>
    <p:extLst>
      <p:ext uri="{BB962C8B-B14F-4D97-AF65-F5344CB8AC3E}">
        <p14:creationId xmlns:p14="http://schemas.microsoft.com/office/powerpoint/2010/main" val="344004732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Lst>
  <p:txStyles>
    <p:titleStyle>
      <a:lvl1pPr algn="l" defTabSz="2194560" rtl="0" eaLnBrk="1" latinLnBrk="0" hangingPunct="1">
        <a:spcBef>
          <a:spcPct val="0"/>
        </a:spcBef>
        <a:buNone/>
        <a:defRPr sz="2112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36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4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2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40" kern="1200">
          <a:solidFill>
            <a:schemeClr val="tx1"/>
          </a:solidFill>
          <a:latin typeface="+mn-lt"/>
          <a:ea typeface="+mn-ea"/>
          <a:cs typeface="+mn-cs"/>
        </a:defRPr>
      </a:lvl1pPr>
      <a:lvl2pPr marL="2194560" algn="l" defTabSz="2194560" rtl="0" eaLnBrk="1" latinLnBrk="0" hangingPunct="1">
        <a:defRPr sz="8640" kern="1200">
          <a:solidFill>
            <a:schemeClr val="tx1"/>
          </a:solidFill>
          <a:latin typeface="+mn-lt"/>
          <a:ea typeface="+mn-ea"/>
          <a:cs typeface="+mn-cs"/>
        </a:defRPr>
      </a:lvl2pPr>
      <a:lvl3pPr marL="4389120" algn="l" defTabSz="2194560" rtl="0" eaLnBrk="1" latinLnBrk="0" hangingPunct="1">
        <a:defRPr sz="8640" kern="1200">
          <a:solidFill>
            <a:schemeClr val="tx1"/>
          </a:solidFill>
          <a:latin typeface="+mn-lt"/>
          <a:ea typeface="+mn-ea"/>
          <a:cs typeface="+mn-cs"/>
        </a:defRPr>
      </a:lvl3pPr>
      <a:lvl4pPr marL="6583680" algn="l" defTabSz="2194560" rtl="0" eaLnBrk="1" latinLnBrk="0" hangingPunct="1">
        <a:defRPr sz="8640" kern="1200">
          <a:solidFill>
            <a:schemeClr val="tx1"/>
          </a:solidFill>
          <a:latin typeface="+mn-lt"/>
          <a:ea typeface="+mn-ea"/>
          <a:cs typeface="+mn-cs"/>
        </a:defRPr>
      </a:lvl4pPr>
      <a:lvl5pPr marL="8778240" algn="l" defTabSz="2194560" rtl="0" eaLnBrk="1" latinLnBrk="0" hangingPunct="1">
        <a:defRPr sz="8640" kern="1200">
          <a:solidFill>
            <a:schemeClr val="tx1"/>
          </a:solidFill>
          <a:latin typeface="+mn-lt"/>
          <a:ea typeface="+mn-ea"/>
          <a:cs typeface="+mn-cs"/>
        </a:defRPr>
      </a:lvl5pPr>
      <a:lvl6pPr marL="10972800" algn="l" defTabSz="2194560" rtl="0" eaLnBrk="1" latinLnBrk="0" hangingPunct="1">
        <a:defRPr sz="8640" kern="1200">
          <a:solidFill>
            <a:schemeClr val="tx1"/>
          </a:solidFill>
          <a:latin typeface="+mn-lt"/>
          <a:ea typeface="+mn-ea"/>
          <a:cs typeface="+mn-cs"/>
        </a:defRPr>
      </a:lvl6pPr>
      <a:lvl7pPr marL="13167360" algn="l" defTabSz="2194560" rtl="0" eaLnBrk="1" latinLnBrk="0" hangingPunct="1">
        <a:defRPr sz="8640" kern="1200">
          <a:solidFill>
            <a:schemeClr val="tx1"/>
          </a:solidFill>
          <a:latin typeface="+mn-lt"/>
          <a:ea typeface="+mn-ea"/>
          <a:cs typeface="+mn-cs"/>
        </a:defRPr>
      </a:lvl7pPr>
      <a:lvl8pPr marL="15361920" algn="l" defTabSz="2194560" rtl="0" eaLnBrk="1" latinLnBrk="0" hangingPunct="1">
        <a:defRPr sz="8640" kern="1200">
          <a:solidFill>
            <a:schemeClr val="tx1"/>
          </a:solidFill>
          <a:latin typeface="+mn-lt"/>
          <a:ea typeface="+mn-ea"/>
          <a:cs typeface="+mn-cs"/>
        </a:defRPr>
      </a:lvl8pPr>
      <a:lvl9pPr marL="17556480" algn="l" defTabSz="219456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xml"/><Relationship Id="rId7"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notesSlide" Target="../notesSlides/notesSlide1.xml"/><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Picture 2" descr="CCH_ResearchPost_36x48_CCHonly_Rd2-04.pn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0078" y="-1501034"/>
            <a:ext cx="43891200" cy="3291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 name="Text Box 9"/>
          <p:cNvSpPr txBox="1">
            <a:spLocks noChangeArrowheads="1"/>
          </p:cNvSpPr>
          <p:nvPr/>
        </p:nvSpPr>
        <p:spPr bwMode="auto">
          <a:xfrm>
            <a:off x="3886200" y="-262529"/>
            <a:ext cx="25381744" cy="32553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80709" tIns="240355" rIns="480709" bIns="240355">
            <a:spAutoFit/>
          </a:bodyPr>
          <a:lstStyle>
            <a:lvl1pPr defTabSz="4806950">
              <a:defRPr sz="2400">
                <a:solidFill>
                  <a:schemeClr val="tx1"/>
                </a:solidFill>
                <a:latin typeface="Arial" charset="0"/>
                <a:ea typeface="ＭＳ Ｐゴシック" charset="0"/>
                <a:cs typeface="ＭＳ Ｐゴシック" charset="0"/>
              </a:defRPr>
            </a:lvl1pPr>
            <a:lvl2pPr marL="742950" indent="-285750" defTabSz="4806950">
              <a:defRPr sz="2400">
                <a:solidFill>
                  <a:schemeClr val="tx1"/>
                </a:solidFill>
                <a:latin typeface="Arial" charset="0"/>
                <a:ea typeface="ＭＳ Ｐゴシック" charset="0"/>
                <a:cs typeface="ＭＳ Ｐゴシック" charset="0"/>
              </a:defRPr>
            </a:lvl2pPr>
            <a:lvl3pPr marL="1143000" indent="-228600" defTabSz="4806950">
              <a:defRPr sz="2400">
                <a:solidFill>
                  <a:schemeClr val="tx1"/>
                </a:solidFill>
                <a:latin typeface="Arial" charset="0"/>
                <a:ea typeface="ＭＳ Ｐゴシック" charset="0"/>
                <a:cs typeface="ＭＳ Ｐゴシック" charset="0"/>
              </a:defRPr>
            </a:lvl3pPr>
            <a:lvl4pPr marL="1600200" indent="-228600" defTabSz="4806950">
              <a:defRPr sz="2400">
                <a:solidFill>
                  <a:schemeClr val="tx1"/>
                </a:solidFill>
                <a:latin typeface="Arial" charset="0"/>
                <a:ea typeface="ＭＳ Ｐゴシック" charset="0"/>
                <a:cs typeface="ＭＳ Ｐゴシック" charset="0"/>
              </a:defRPr>
            </a:lvl4pPr>
            <a:lvl5pPr marL="2057400" indent="-228600" defTabSz="4806950">
              <a:defRPr sz="2400">
                <a:solidFill>
                  <a:schemeClr val="tx1"/>
                </a:solidFill>
                <a:latin typeface="Arial" charset="0"/>
                <a:ea typeface="ＭＳ Ｐゴシック" charset="0"/>
                <a:cs typeface="ＭＳ Ｐゴシック" charset="0"/>
              </a:defRPr>
            </a:lvl5pPr>
            <a:lvl6pPr marL="2514600" indent="-228600" defTabSz="480695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defTabSz="480695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defTabSz="480695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defTabSz="480695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r>
              <a:rPr lang="en-US" sz="6000" b="1" dirty="0"/>
              <a:t>Reduction in Medical Intervention and Resource Utilization Following Introduction of an Early Chest Tube Removal Strategy in Post-Operative Cardiothoracic Surgeries</a:t>
            </a:r>
            <a:endParaRPr lang="en-US" sz="6000" dirty="0"/>
          </a:p>
        </p:txBody>
      </p:sp>
      <p:sp>
        <p:nvSpPr>
          <p:cNvPr id="82" name="Rectangle 33"/>
          <p:cNvSpPr>
            <a:spLocks noChangeArrowheads="1"/>
          </p:cNvSpPr>
          <p:nvPr/>
        </p:nvSpPr>
        <p:spPr bwMode="auto">
          <a:xfrm>
            <a:off x="4295676" y="2824799"/>
            <a:ext cx="26738263" cy="3451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0" marR="0">
              <a:lnSpc>
                <a:spcPct val="107000"/>
              </a:lnSpc>
              <a:spcBef>
                <a:spcPts val="0"/>
              </a:spcBef>
              <a:spcAft>
                <a:spcPts val="0"/>
              </a:spcAft>
            </a:pPr>
            <a:r>
              <a:rPr lang="en-US" sz="2800" dirty="0">
                <a:latin typeface="Calibri" panose="020F0502020204030204" pitchFamily="34" charset="0"/>
                <a:ea typeface="Calibri" panose="020F0502020204030204" pitchFamily="34" charset="0"/>
                <a:cs typeface="Times New Roman" panose="02020603050405020304" pitchFamily="18" charset="0"/>
              </a:rPr>
              <a:t>Tom Valikodath, MD</a:t>
            </a:r>
            <a:r>
              <a:rPr lang="en-US" sz="2800" baseline="30000" dirty="0">
                <a:latin typeface="Calibri" panose="020F0502020204030204" pitchFamily="34" charset="0"/>
                <a:ea typeface="Calibri" panose="020F0502020204030204" pitchFamily="34" charset="0"/>
                <a:cs typeface="Times New Roman" panose="02020603050405020304" pitchFamily="18" charset="0"/>
              </a:rPr>
              <a:t>1</a:t>
            </a:r>
            <a:r>
              <a:rPr lang="en-US" sz="2800" dirty="0">
                <a:latin typeface="Calibri" panose="020F0502020204030204" pitchFamily="34" charset="0"/>
                <a:ea typeface="Calibri" panose="020F0502020204030204" pitchFamily="34" charset="0"/>
                <a:cs typeface="Times New Roman" panose="02020603050405020304" pitchFamily="18" charset="0"/>
              </a:rPr>
              <a:t>; Nicolas Madsen, MD, MPH</a:t>
            </a:r>
            <a:r>
              <a:rPr lang="en-US" sz="2800" baseline="30000" dirty="0">
                <a:latin typeface="Calibri" panose="020F0502020204030204" pitchFamily="34" charset="0"/>
                <a:ea typeface="Calibri" panose="020F0502020204030204" pitchFamily="34" charset="0"/>
                <a:cs typeface="Times New Roman" panose="02020603050405020304" pitchFamily="18" charset="0"/>
              </a:rPr>
              <a:t>2</a:t>
            </a:r>
            <a:r>
              <a:rPr lang="en-US" sz="2800" dirty="0">
                <a:latin typeface="Calibri" panose="020F0502020204030204" pitchFamily="34" charset="0"/>
                <a:ea typeface="Calibri" panose="020F0502020204030204" pitchFamily="34" charset="0"/>
                <a:cs typeface="Times New Roman" panose="02020603050405020304" pitchFamily="18" charset="0"/>
              </a:rPr>
              <a:t>; Margaret Graupe, MS</a:t>
            </a:r>
            <a:r>
              <a:rPr lang="en-US" sz="2800" baseline="30000" dirty="0">
                <a:latin typeface="Calibri" panose="020F0502020204030204" pitchFamily="34" charset="0"/>
                <a:ea typeface="Calibri" panose="020F0502020204030204" pitchFamily="34" charset="0"/>
                <a:cs typeface="Times New Roman" panose="02020603050405020304" pitchFamily="18" charset="0"/>
              </a:rPr>
              <a:t>1</a:t>
            </a:r>
            <a:r>
              <a:rPr lang="en-US" sz="2800" dirty="0">
                <a:latin typeface="Calibri" panose="020F0502020204030204" pitchFamily="34" charset="0"/>
                <a:ea typeface="Calibri" panose="020F0502020204030204" pitchFamily="34" charset="0"/>
                <a:cs typeface="Times New Roman" panose="02020603050405020304" pitchFamily="18" charset="0"/>
              </a:rPr>
              <a:t>; Monica Dugan, APRN</a:t>
            </a:r>
            <a:r>
              <a:rPr lang="en-US" sz="2800" baseline="30000" dirty="0">
                <a:latin typeface="Calibri" panose="020F0502020204030204" pitchFamily="34" charset="0"/>
                <a:ea typeface="Calibri" panose="020F0502020204030204" pitchFamily="34" charset="0"/>
                <a:cs typeface="Times New Roman" panose="02020603050405020304" pitchFamily="18" charset="0"/>
              </a:rPr>
              <a:t>1</a:t>
            </a:r>
            <a:r>
              <a:rPr lang="en-US" sz="2800" dirty="0">
                <a:latin typeface="Calibri" panose="020F0502020204030204" pitchFamily="34" charset="0"/>
                <a:ea typeface="Calibri" panose="020F0502020204030204" pitchFamily="34" charset="0"/>
                <a:cs typeface="Times New Roman" panose="02020603050405020304" pitchFamily="18" charset="0"/>
              </a:rPr>
              <a:t>; Amanda Hoerst, APRN</a:t>
            </a:r>
            <a:r>
              <a:rPr lang="en-US" sz="2800" baseline="30000" dirty="0">
                <a:latin typeface="Calibri" panose="020F0502020204030204" pitchFamily="34" charset="0"/>
                <a:ea typeface="Calibri" panose="020F0502020204030204" pitchFamily="34" charset="0"/>
                <a:cs typeface="Times New Roman" panose="02020603050405020304" pitchFamily="18" charset="0"/>
              </a:rPr>
              <a:t>1</a:t>
            </a:r>
            <a:r>
              <a:rPr lang="en-US" sz="2800" dirty="0">
                <a:latin typeface="Calibri" panose="020F0502020204030204" pitchFamily="34" charset="0"/>
                <a:ea typeface="Calibri" panose="020F0502020204030204" pitchFamily="34" charset="0"/>
                <a:cs typeface="Times New Roman" panose="02020603050405020304" pitchFamily="18" charset="0"/>
              </a:rPr>
              <a:t>; Huaiyu Zang, Ph.D</a:t>
            </a:r>
            <a:r>
              <a:rPr lang="en-US" sz="2800" baseline="30000" dirty="0">
                <a:latin typeface="Calibri" panose="020F0502020204030204" pitchFamily="34" charset="0"/>
                <a:ea typeface="Calibri" panose="020F0502020204030204" pitchFamily="34" charset="0"/>
                <a:cs typeface="Times New Roman" panose="02020603050405020304" pitchFamily="18" charset="0"/>
              </a:rPr>
              <a:t>1</a:t>
            </a:r>
            <a:r>
              <a:rPr lang="en-US" sz="2800" dirty="0">
                <a:latin typeface="Calibri" panose="020F0502020204030204" pitchFamily="34" charset="0"/>
                <a:ea typeface="Calibri" panose="020F0502020204030204" pitchFamily="34" charset="0"/>
                <a:cs typeface="Times New Roman" panose="02020603050405020304" pitchFamily="18" charset="0"/>
              </a:rPr>
              <a:t>; Laurie Smith, MS</a:t>
            </a:r>
            <a:r>
              <a:rPr lang="en-US" sz="2800" baseline="30000" dirty="0">
                <a:latin typeface="Calibri" panose="020F0502020204030204" pitchFamily="34" charset="0"/>
                <a:ea typeface="Calibri" panose="020F0502020204030204" pitchFamily="34" charset="0"/>
                <a:cs typeface="Times New Roman" panose="02020603050405020304" pitchFamily="18" charset="0"/>
              </a:rPr>
              <a:t>1</a:t>
            </a:r>
            <a:r>
              <a:rPr lang="en-US" sz="2800" dirty="0">
                <a:latin typeface="Calibri" panose="020F0502020204030204" pitchFamily="34" charset="0"/>
                <a:ea typeface="Calibri" panose="020F0502020204030204" pitchFamily="34" charset="0"/>
                <a:cs typeface="Times New Roman" panose="02020603050405020304" pitchFamily="18" charset="0"/>
              </a:rPr>
              <a:t>; James Tweddell, MD</a:t>
            </a:r>
            <a:r>
              <a:rPr lang="en-US" sz="2800" baseline="30000" dirty="0">
                <a:latin typeface="Calibri" panose="020F0502020204030204" pitchFamily="34" charset="0"/>
                <a:ea typeface="Calibri" panose="020F0502020204030204" pitchFamily="34" charset="0"/>
                <a:cs typeface="Times New Roman" panose="02020603050405020304" pitchFamily="18" charset="0"/>
              </a:rPr>
              <a:t>1</a:t>
            </a:r>
            <a:r>
              <a:rPr lang="en-US" sz="2800" dirty="0">
                <a:latin typeface="Calibri" panose="020F0502020204030204" pitchFamily="34" charset="0"/>
                <a:ea typeface="Calibri" panose="020F0502020204030204" pitchFamily="34" charset="0"/>
                <a:cs typeface="Times New Roman" panose="02020603050405020304" pitchFamily="18" charset="0"/>
              </a:rPr>
              <a:t>; Colleen Pater MD, MS</a:t>
            </a:r>
            <a:r>
              <a:rPr lang="en-US" sz="2800" baseline="30000" dirty="0">
                <a:latin typeface="Calibri" panose="020F0502020204030204" pitchFamily="34" charset="0"/>
                <a:ea typeface="Calibri" panose="020F0502020204030204" pitchFamily="34" charset="0"/>
                <a:cs typeface="Times New Roman" panose="02020603050405020304" pitchFamily="18" charset="0"/>
              </a:rPr>
              <a:t>1</a:t>
            </a:r>
          </a:p>
          <a:p>
            <a:pPr>
              <a:lnSpc>
                <a:spcPct val="107000"/>
              </a:lnSpc>
              <a:spcBef>
                <a:spcPts val="0"/>
              </a:spcBef>
              <a:spcAft>
                <a:spcPts val="0"/>
              </a:spcAft>
            </a:pPr>
            <a:r>
              <a:rPr lang="en-US" sz="2800" baseline="30000" dirty="0">
                <a:latin typeface="Calibri" panose="020F0502020204030204" pitchFamily="34" charset="0"/>
                <a:ea typeface="Calibri" panose="020F0502020204030204" pitchFamily="34" charset="0"/>
                <a:cs typeface="Times New Roman" panose="02020603050405020304" pitchFamily="18" charset="0"/>
              </a:rPr>
              <a:t>1</a:t>
            </a:r>
            <a:r>
              <a:rPr lang="en-US" sz="2800" dirty="0">
                <a:latin typeface="Calibri" panose="020F0502020204030204" pitchFamily="34" charset="0"/>
                <a:ea typeface="Calibri" panose="020F0502020204030204" pitchFamily="34" charset="0"/>
                <a:cs typeface="Times New Roman" panose="02020603050405020304" pitchFamily="18" charset="0"/>
              </a:rPr>
              <a:t> The Heart Institute, Cincinnati Children’s Hospital Medical Center, Cincinnati, Ohio, USA; </a:t>
            </a:r>
            <a:r>
              <a:rPr lang="en-US" sz="2800" baseline="30000" dirty="0">
                <a:latin typeface="Calibri" panose="020F0502020204030204" pitchFamily="34" charset="0"/>
                <a:ea typeface="Calibri" panose="020F0502020204030204" pitchFamily="34" charset="0"/>
                <a:cs typeface="Times New Roman" panose="02020603050405020304" pitchFamily="18" charset="0"/>
              </a:rPr>
              <a:t>2</a:t>
            </a:r>
            <a:r>
              <a:rPr lang="en-US" sz="2800" dirty="0">
                <a:latin typeface="Calibri" panose="020F0502020204030204" pitchFamily="34" charset="0"/>
                <a:ea typeface="Calibri" panose="020F0502020204030204" pitchFamily="34" charset="0"/>
                <a:cs typeface="Times New Roman" panose="02020603050405020304" pitchFamily="18" charset="0"/>
              </a:rPr>
              <a:t>The Heart Center, Children’s Medical Center Dallas, Dallas, TX, USA</a:t>
            </a:r>
            <a:endParaRPr lang="en-US" sz="2800" baseline="300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3" name="Table 82"/>
          <p:cNvGraphicFramePr>
            <a:graphicFrameLocks noGrp="1"/>
          </p:cNvGraphicFramePr>
          <p:nvPr>
            <p:extLst>
              <p:ext uri="{D42A27DB-BD31-4B8C-83A1-F6EECF244321}">
                <p14:modId xmlns:p14="http://schemas.microsoft.com/office/powerpoint/2010/main" val="3351483425"/>
              </p:ext>
            </p:extLst>
          </p:nvPr>
        </p:nvGraphicFramePr>
        <p:xfrm>
          <a:off x="1729509" y="5545259"/>
          <a:ext cx="9677400" cy="8290592"/>
        </p:xfrm>
        <a:graphic>
          <a:graphicData uri="http://schemas.openxmlformats.org/drawingml/2006/table">
            <a:tbl>
              <a:tblPr firstRow="1" bandRow="1">
                <a:tableStyleId>{5C22544A-7EE6-4342-B048-85BDC9FD1C3A}</a:tableStyleId>
              </a:tblPr>
              <a:tblGrid>
                <a:gridCol w="9677400">
                  <a:extLst>
                    <a:ext uri="{9D8B030D-6E8A-4147-A177-3AD203B41FA5}">
                      <a16:colId xmlns:a16="http://schemas.microsoft.com/office/drawing/2014/main" val="20000"/>
                    </a:ext>
                  </a:extLst>
                </a:gridCol>
              </a:tblGrid>
              <a:tr h="9987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600" b="1" dirty="0">
                          <a:solidFill>
                            <a:srgbClr val="333333"/>
                          </a:solidFill>
                        </a:rPr>
                        <a:t>Background</a:t>
                      </a:r>
                    </a:p>
                  </a:txBody>
                  <a:tcPr marL="457200" marR="457200" marT="274326" marB="274326" anchor="ctr">
                    <a:lnL w="38100" cap="flat" cmpd="sng" algn="ctr">
                      <a:solidFill>
                        <a:srgbClr val="B3B3B3"/>
                      </a:solidFill>
                      <a:prstDash val="solid"/>
                      <a:round/>
                      <a:headEnd type="none" w="med" len="med"/>
                      <a:tailEnd type="none" w="med" len="med"/>
                    </a:lnL>
                    <a:lnR w="38100" cap="flat" cmpd="sng" algn="ctr">
                      <a:solidFill>
                        <a:srgbClr val="B3B3B3"/>
                      </a:solidFill>
                      <a:prstDash val="solid"/>
                      <a:round/>
                      <a:headEnd type="none" w="med" len="med"/>
                      <a:tailEnd type="none" w="med" len="med"/>
                    </a:lnR>
                    <a:lnT w="38100" cap="flat" cmpd="sng" algn="ctr">
                      <a:solidFill>
                        <a:srgbClr val="B3B3B3"/>
                      </a:solidFill>
                      <a:prstDash val="solid"/>
                      <a:round/>
                      <a:headEnd type="none" w="med" len="med"/>
                      <a:tailEnd type="none" w="med" len="med"/>
                    </a:lnT>
                    <a:lnB w="38100" cap="flat" cmpd="sng" algn="ctr">
                      <a:noFill/>
                      <a:prstDash val="solid"/>
                      <a:round/>
                      <a:headEnd type="none" w="med" len="med"/>
                      <a:tailEnd type="none" w="med" len="med"/>
                    </a:lnB>
                    <a:solidFill>
                      <a:srgbClr val="7BC5CD"/>
                    </a:solidFill>
                  </a:tcPr>
                </a:tc>
                <a:extLst>
                  <a:ext uri="{0D108BD9-81ED-4DB2-BD59-A6C34878D82A}">
                    <a16:rowId xmlns:a16="http://schemas.microsoft.com/office/drawing/2014/main" val="10000"/>
                  </a:ext>
                </a:extLst>
              </a:tr>
              <a:tr h="4716255">
                <a:tc>
                  <a:txBody>
                    <a:bodyPr/>
                    <a:lstStyle/>
                    <a:p>
                      <a:pPr marL="457200" marR="0" indent="-457200" algn="l" defTabSz="914400" rtl="0" eaLnBrk="1" fontAlgn="auto" latinLnBrk="0" hangingPunct="1">
                        <a:lnSpc>
                          <a:spcPct val="100000"/>
                        </a:lnSpc>
                        <a:spcBef>
                          <a:spcPts val="0"/>
                        </a:spcBef>
                        <a:spcAft>
                          <a:spcPts val="0"/>
                        </a:spcAft>
                        <a:buClrTx/>
                        <a:buSzTx/>
                        <a:buFontTx/>
                        <a:buChar char="-"/>
                        <a:tabLst/>
                        <a:defRPr/>
                      </a:pPr>
                      <a:r>
                        <a:rPr lang="en-US" sz="3200" kern="1200" dirty="0">
                          <a:solidFill>
                            <a:schemeClr val="dk1"/>
                          </a:solidFill>
                          <a:effectLst/>
                          <a:latin typeface="+mn-lt"/>
                          <a:ea typeface="+mn-ea"/>
                          <a:cs typeface="+mn-cs"/>
                        </a:rPr>
                        <a:t>Chest tubes (CT) remove extracellular fluid following pediatric cardiothoracic surgery</a:t>
                      </a:r>
                    </a:p>
                    <a:p>
                      <a:pPr marL="457200" marR="0" indent="-457200" algn="l" defTabSz="914400" rtl="0" eaLnBrk="1" fontAlgn="auto" latinLnBrk="0" hangingPunct="1">
                        <a:lnSpc>
                          <a:spcPct val="100000"/>
                        </a:lnSpc>
                        <a:spcBef>
                          <a:spcPts val="0"/>
                        </a:spcBef>
                        <a:spcAft>
                          <a:spcPts val="0"/>
                        </a:spcAft>
                        <a:buClrTx/>
                        <a:buSzTx/>
                        <a:buFontTx/>
                        <a:buChar char="-"/>
                        <a:tabLst/>
                        <a:defRPr/>
                      </a:pPr>
                      <a:r>
                        <a:rPr lang="en-US" sz="3200" kern="1200" dirty="0">
                          <a:solidFill>
                            <a:schemeClr val="dk1"/>
                          </a:solidFill>
                          <a:effectLst/>
                          <a:latin typeface="+mn-lt"/>
                          <a:ea typeface="+mn-ea"/>
                          <a:cs typeface="+mn-cs"/>
                        </a:rPr>
                        <a:t>CTs contribute to postoperative pain, decreased ambulation and prolonged length of stay (LOS)</a:t>
                      </a:r>
                    </a:p>
                    <a:p>
                      <a:pPr marL="457200" marR="0" indent="-457200" algn="l" defTabSz="914400" rtl="0" eaLnBrk="1" fontAlgn="auto" latinLnBrk="0" hangingPunct="1">
                        <a:lnSpc>
                          <a:spcPct val="100000"/>
                        </a:lnSpc>
                        <a:spcBef>
                          <a:spcPts val="0"/>
                        </a:spcBef>
                        <a:spcAft>
                          <a:spcPts val="0"/>
                        </a:spcAft>
                        <a:buClrTx/>
                        <a:buSzTx/>
                        <a:buFontTx/>
                        <a:buChar char="-"/>
                        <a:tabLst/>
                        <a:defRPr/>
                      </a:pPr>
                      <a:r>
                        <a:rPr lang="en-US" sz="3200" kern="1200" dirty="0">
                          <a:solidFill>
                            <a:schemeClr val="dk1"/>
                          </a:solidFill>
                          <a:effectLst/>
                          <a:latin typeface="+mn-lt"/>
                          <a:ea typeface="+mn-ea"/>
                          <a:cs typeface="+mn-cs"/>
                        </a:rPr>
                        <a:t>-Multicenter</a:t>
                      </a:r>
                      <a:r>
                        <a:rPr lang="en-US" sz="3200" kern="1200" baseline="0" dirty="0">
                          <a:solidFill>
                            <a:schemeClr val="dk1"/>
                          </a:solidFill>
                          <a:effectLst/>
                          <a:latin typeface="+mn-lt"/>
                          <a:ea typeface="+mn-ea"/>
                          <a:cs typeface="+mn-cs"/>
                        </a:rPr>
                        <a:t> quality improvement project for early CT removal decreased CT duration and hospital LOS</a:t>
                      </a:r>
                      <a:endParaRPr lang="en-US" sz="3200" kern="1200" dirty="0">
                        <a:solidFill>
                          <a:schemeClr val="dk1"/>
                        </a:solidFill>
                        <a:effectLst/>
                        <a:latin typeface="+mn-lt"/>
                        <a:ea typeface="+mn-ea"/>
                        <a:cs typeface="+mn-cs"/>
                      </a:endParaRPr>
                    </a:p>
                    <a:p>
                      <a:pPr marL="457200" marR="0" indent="-457200" algn="l" defTabSz="914400" rtl="0" eaLnBrk="1" fontAlgn="auto" latinLnBrk="0" hangingPunct="1">
                        <a:lnSpc>
                          <a:spcPct val="100000"/>
                        </a:lnSpc>
                        <a:spcBef>
                          <a:spcPts val="0"/>
                        </a:spcBef>
                        <a:spcAft>
                          <a:spcPts val="0"/>
                        </a:spcAft>
                        <a:buClrTx/>
                        <a:buSzTx/>
                        <a:buFontTx/>
                        <a:buChar char="-"/>
                        <a:tabLst/>
                        <a:defRPr/>
                      </a:pPr>
                      <a:r>
                        <a:rPr lang="en-US" sz="3200" kern="1200" dirty="0">
                          <a:solidFill>
                            <a:schemeClr val="dk1"/>
                          </a:solidFill>
                          <a:effectLst/>
                          <a:latin typeface="+mn-lt"/>
                          <a:ea typeface="+mn-ea"/>
                          <a:cs typeface="+mn-cs"/>
                        </a:rPr>
                        <a:t>Postoperative medical intervention,</a:t>
                      </a:r>
                      <a:r>
                        <a:rPr lang="en-US" sz="3200" kern="1200" baseline="0" dirty="0">
                          <a:solidFill>
                            <a:schemeClr val="dk1"/>
                          </a:solidFill>
                          <a:effectLst/>
                          <a:latin typeface="+mn-lt"/>
                          <a:ea typeface="+mn-ea"/>
                          <a:cs typeface="+mn-cs"/>
                        </a:rPr>
                        <a:t> </a:t>
                      </a:r>
                      <a:r>
                        <a:rPr lang="en-US" sz="3200" kern="1200" dirty="0">
                          <a:solidFill>
                            <a:schemeClr val="dk1"/>
                          </a:solidFill>
                          <a:effectLst/>
                          <a:latin typeface="+mn-lt"/>
                          <a:ea typeface="+mn-ea"/>
                          <a:cs typeface="+mn-cs"/>
                        </a:rPr>
                        <a:t>resource utilization and patient reported pain</a:t>
                      </a:r>
                      <a:r>
                        <a:rPr lang="en-US" sz="3200" kern="1200" baseline="0" dirty="0">
                          <a:solidFill>
                            <a:schemeClr val="dk1"/>
                          </a:solidFill>
                          <a:effectLst/>
                          <a:latin typeface="+mn-lt"/>
                          <a:ea typeface="+mn-ea"/>
                          <a:cs typeface="+mn-cs"/>
                        </a:rPr>
                        <a:t> following implementation of an early CT removal have</a:t>
                      </a:r>
                      <a:r>
                        <a:rPr lang="en-US" sz="3200" kern="1200" dirty="0">
                          <a:solidFill>
                            <a:schemeClr val="dk1"/>
                          </a:solidFill>
                          <a:effectLst/>
                          <a:latin typeface="+mn-lt"/>
                          <a:ea typeface="+mn-ea"/>
                          <a:cs typeface="+mn-cs"/>
                        </a:rPr>
                        <a:t> not been studied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800" kern="1200" dirty="0">
                        <a:solidFill>
                          <a:schemeClr val="dk1"/>
                        </a:solidFill>
                        <a:effectLst/>
                        <a:latin typeface="+mn-lt"/>
                        <a:ea typeface="+mn-ea"/>
                        <a:cs typeface="+mn-cs"/>
                      </a:endParaRPr>
                    </a:p>
                  </a:txBody>
                  <a:tcPr marL="457200" marR="457200" marT="457210" marB="457210">
                    <a:lnL w="38100" cap="flat" cmpd="sng" algn="ctr">
                      <a:solidFill>
                        <a:srgbClr val="B3B3B3"/>
                      </a:solidFill>
                      <a:prstDash val="solid"/>
                      <a:round/>
                      <a:headEnd type="none" w="med" len="med"/>
                      <a:tailEnd type="none" w="med" len="med"/>
                    </a:lnL>
                    <a:lnR w="38100" cap="flat" cmpd="sng" algn="ctr">
                      <a:solidFill>
                        <a:srgbClr val="B3B3B3"/>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B3B3B3"/>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84" name="Table 83"/>
          <p:cNvGraphicFramePr>
            <a:graphicFrameLocks noGrp="1"/>
          </p:cNvGraphicFramePr>
          <p:nvPr>
            <p:extLst>
              <p:ext uri="{D42A27DB-BD31-4B8C-83A1-F6EECF244321}">
                <p14:modId xmlns:p14="http://schemas.microsoft.com/office/powerpoint/2010/main" val="1997160996"/>
              </p:ext>
            </p:extLst>
          </p:nvPr>
        </p:nvGraphicFramePr>
        <p:xfrm>
          <a:off x="1729509" y="13368307"/>
          <a:ext cx="9677400" cy="4937760"/>
        </p:xfrm>
        <a:graphic>
          <a:graphicData uri="http://schemas.openxmlformats.org/drawingml/2006/table">
            <a:tbl>
              <a:tblPr firstRow="1" bandRow="1">
                <a:tableStyleId>{5C22544A-7EE6-4342-B048-85BDC9FD1C3A}</a:tableStyleId>
              </a:tblPr>
              <a:tblGrid>
                <a:gridCol w="9677400">
                  <a:extLst>
                    <a:ext uri="{9D8B030D-6E8A-4147-A177-3AD203B41FA5}">
                      <a16:colId xmlns:a16="http://schemas.microsoft.com/office/drawing/2014/main" val="20000"/>
                    </a:ext>
                  </a:extLst>
                </a:gridCol>
              </a:tblGrid>
              <a:tr h="10153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600" b="1" dirty="0">
                          <a:solidFill>
                            <a:srgbClr val="333333"/>
                          </a:solidFill>
                        </a:rPr>
                        <a:t>Aims</a:t>
                      </a:r>
                    </a:p>
                  </a:txBody>
                  <a:tcPr marL="457200" marR="457200" marT="274320" marB="274320" anchor="ctr">
                    <a:lnL w="38100" cap="flat" cmpd="sng" algn="ctr">
                      <a:solidFill>
                        <a:srgbClr val="B3B3B3"/>
                      </a:solidFill>
                      <a:prstDash val="solid"/>
                      <a:round/>
                      <a:headEnd type="none" w="med" len="med"/>
                      <a:tailEnd type="none" w="med" len="med"/>
                    </a:lnL>
                    <a:lnR w="38100" cap="flat" cmpd="sng" algn="ctr">
                      <a:solidFill>
                        <a:srgbClr val="B3B3B3"/>
                      </a:solidFill>
                      <a:prstDash val="solid"/>
                      <a:round/>
                      <a:headEnd type="none" w="med" len="med"/>
                      <a:tailEnd type="none" w="med" len="med"/>
                    </a:lnR>
                    <a:lnT w="38100" cap="flat" cmpd="sng" algn="ctr">
                      <a:solidFill>
                        <a:srgbClr val="B3B3B3"/>
                      </a:solidFill>
                      <a:prstDash val="solid"/>
                      <a:round/>
                      <a:headEnd type="none" w="med" len="med"/>
                      <a:tailEnd type="none" w="med" len="med"/>
                    </a:lnT>
                    <a:lnB w="38100" cap="flat" cmpd="sng" algn="ctr">
                      <a:noFill/>
                      <a:prstDash val="solid"/>
                      <a:round/>
                      <a:headEnd type="none" w="med" len="med"/>
                      <a:tailEnd type="none" w="med" len="med"/>
                    </a:lnB>
                    <a:solidFill>
                      <a:srgbClr val="7BC5CD"/>
                    </a:solidFill>
                  </a:tcPr>
                </a:tc>
                <a:extLst>
                  <a:ext uri="{0D108BD9-81ED-4DB2-BD59-A6C34878D82A}">
                    <a16:rowId xmlns:a16="http://schemas.microsoft.com/office/drawing/2014/main" val="10000"/>
                  </a:ext>
                </a:extLst>
              </a:tr>
              <a:tr h="2101368">
                <a:tc>
                  <a:txBody>
                    <a:bodyPr/>
                    <a:lstStyle/>
                    <a:p>
                      <a:pPr marL="457200" marR="0" indent="-457200" algn="l" defTabSz="914400" rtl="0" eaLnBrk="1" fontAlgn="auto" latinLnBrk="0" hangingPunct="1">
                        <a:lnSpc>
                          <a:spcPct val="100000"/>
                        </a:lnSpc>
                        <a:spcBef>
                          <a:spcPts val="0"/>
                        </a:spcBef>
                        <a:spcAft>
                          <a:spcPts val="0"/>
                        </a:spcAft>
                        <a:buClrTx/>
                        <a:buSzTx/>
                        <a:buFontTx/>
                        <a:buChar char="-"/>
                        <a:tabLst/>
                        <a:defRPr/>
                      </a:pPr>
                      <a:r>
                        <a:rPr lang="en-US" sz="3200" b="1" kern="1200" dirty="0">
                          <a:solidFill>
                            <a:schemeClr val="dk1"/>
                          </a:solidFill>
                          <a:effectLst/>
                          <a:latin typeface="+mn-lt"/>
                          <a:ea typeface="+mn-ea"/>
                          <a:cs typeface="+mn-cs"/>
                        </a:rPr>
                        <a:t>Assess for changes in post operative medical interventions, resource</a:t>
                      </a:r>
                      <a:r>
                        <a:rPr lang="en-US" sz="3200" b="1" kern="1200" baseline="0" dirty="0">
                          <a:solidFill>
                            <a:schemeClr val="dk1"/>
                          </a:solidFill>
                          <a:effectLst/>
                          <a:latin typeface="+mn-lt"/>
                          <a:ea typeface="+mn-ea"/>
                          <a:cs typeface="+mn-cs"/>
                        </a:rPr>
                        <a:t> utilization (diuretic and supplement need, narcotic and oxygen use) and patient reported pain scores following implementation of an early CT removal strategy</a:t>
                      </a:r>
                      <a:endParaRPr lang="en-US" sz="3200" b="1" kern="1200" dirty="0">
                        <a:solidFill>
                          <a:schemeClr val="dk1"/>
                        </a:solidFill>
                        <a:effectLst/>
                        <a:latin typeface="+mn-lt"/>
                        <a:ea typeface="+mn-ea"/>
                        <a:cs typeface="+mn-cs"/>
                      </a:endParaRPr>
                    </a:p>
                  </a:txBody>
                  <a:tcPr marL="457200" marR="457200" marT="457200" marB="457200">
                    <a:lnL w="38100" cap="flat" cmpd="sng" algn="ctr">
                      <a:solidFill>
                        <a:srgbClr val="B3B3B3"/>
                      </a:solidFill>
                      <a:prstDash val="solid"/>
                      <a:round/>
                      <a:headEnd type="none" w="med" len="med"/>
                      <a:tailEnd type="none" w="med" len="med"/>
                    </a:lnL>
                    <a:lnR w="38100" cap="flat" cmpd="sng" algn="ctr">
                      <a:solidFill>
                        <a:srgbClr val="B3B3B3"/>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B3B3B3"/>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85" name="Table 84"/>
          <p:cNvGraphicFramePr>
            <a:graphicFrameLocks noGrp="1"/>
          </p:cNvGraphicFramePr>
          <p:nvPr>
            <p:extLst>
              <p:ext uri="{D42A27DB-BD31-4B8C-83A1-F6EECF244321}">
                <p14:modId xmlns:p14="http://schemas.microsoft.com/office/powerpoint/2010/main" val="1300426503"/>
              </p:ext>
            </p:extLst>
          </p:nvPr>
        </p:nvGraphicFramePr>
        <p:xfrm>
          <a:off x="1729509" y="17965785"/>
          <a:ext cx="9677400" cy="14724015"/>
        </p:xfrm>
        <a:graphic>
          <a:graphicData uri="http://schemas.openxmlformats.org/drawingml/2006/table">
            <a:tbl>
              <a:tblPr firstRow="1" bandRow="1">
                <a:tableStyleId>{5C22544A-7EE6-4342-B048-85BDC9FD1C3A}</a:tableStyleId>
              </a:tblPr>
              <a:tblGrid>
                <a:gridCol w="9677400">
                  <a:extLst>
                    <a:ext uri="{9D8B030D-6E8A-4147-A177-3AD203B41FA5}">
                      <a16:colId xmlns:a16="http://schemas.microsoft.com/office/drawing/2014/main" val="20000"/>
                    </a:ext>
                  </a:extLst>
                </a:gridCol>
              </a:tblGrid>
              <a:tr h="12199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600" b="1" dirty="0">
                          <a:solidFill>
                            <a:srgbClr val="333333"/>
                          </a:solidFill>
                        </a:rPr>
                        <a:t>Methods</a:t>
                      </a:r>
                    </a:p>
                  </a:txBody>
                  <a:tcPr marL="457200" marR="457200" marT="274320" marB="274320" anchor="ctr">
                    <a:lnL w="38100" cap="flat" cmpd="sng" algn="ctr">
                      <a:solidFill>
                        <a:srgbClr val="B3B3B3"/>
                      </a:solidFill>
                      <a:prstDash val="solid"/>
                      <a:round/>
                      <a:headEnd type="none" w="med" len="med"/>
                      <a:tailEnd type="none" w="med" len="med"/>
                    </a:lnL>
                    <a:lnR w="38100" cap="flat" cmpd="sng" algn="ctr">
                      <a:solidFill>
                        <a:srgbClr val="B3B3B3"/>
                      </a:solidFill>
                      <a:prstDash val="solid"/>
                      <a:round/>
                      <a:headEnd type="none" w="med" len="med"/>
                      <a:tailEnd type="none" w="med" len="med"/>
                    </a:lnR>
                    <a:lnT w="38100" cap="flat" cmpd="sng" algn="ctr">
                      <a:solidFill>
                        <a:srgbClr val="B3B3B3"/>
                      </a:solidFill>
                      <a:prstDash val="solid"/>
                      <a:round/>
                      <a:headEnd type="none" w="med" len="med"/>
                      <a:tailEnd type="none" w="med" len="med"/>
                    </a:lnT>
                    <a:lnB w="38100" cap="flat" cmpd="sng" algn="ctr">
                      <a:noFill/>
                      <a:prstDash val="solid"/>
                      <a:round/>
                      <a:headEnd type="none" w="med" len="med"/>
                      <a:tailEnd type="none" w="med" len="med"/>
                    </a:lnB>
                    <a:solidFill>
                      <a:srgbClr val="7BC5CD"/>
                    </a:solidFill>
                  </a:tcPr>
                </a:tc>
                <a:extLst>
                  <a:ext uri="{0D108BD9-81ED-4DB2-BD59-A6C34878D82A}">
                    <a16:rowId xmlns:a16="http://schemas.microsoft.com/office/drawing/2014/main" val="10000"/>
                  </a:ext>
                </a:extLst>
              </a:tr>
              <a:tr h="13504102">
                <a:tc>
                  <a:txBody>
                    <a:bodyPr/>
                    <a:lstStyle/>
                    <a:p>
                      <a:pPr marL="457200" marR="0" lvl="0" indent="-457200" algn="l" defTabSz="914400" rtl="0" eaLnBrk="1" fontAlgn="auto" latinLnBrk="0" hangingPunct="1">
                        <a:lnSpc>
                          <a:spcPct val="100000"/>
                        </a:lnSpc>
                        <a:spcBef>
                          <a:spcPts val="0"/>
                        </a:spcBef>
                        <a:spcAft>
                          <a:spcPts val="0"/>
                        </a:spcAft>
                        <a:buClrTx/>
                        <a:buSzTx/>
                        <a:buFontTx/>
                        <a:buChar char="-"/>
                        <a:tabLst/>
                        <a:defRPr/>
                      </a:pPr>
                      <a:r>
                        <a:rPr lang="en-US" sz="3200" kern="1200" dirty="0">
                          <a:solidFill>
                            <a:schemeClr val="dk1"/>
                          </a:solidFill>
                          <a:effectLst/>
                          <a:latin typeface="+mn-lt"/>
                          <a:ea typeface="+mn-ea"/>
                          <a:cs typeface="+mn-cs"/>
                        </a:rPr>
                        <a:t>Single-center retrospective review of all pediatric</a:t>
                      </a:r>
                      <a:r>
                        <a:rPr lang="en-US" sz="3200" kern="1200" baseline="0" dirty="0">
                          <a:solidFill>
                            <a:schemeClr val="dk1"/>
                          </a:solidFill>
                          <a:effectLst/>
                          <a:latin typeface="+mn-lt"/>
                          <a:ea typeface="+mn-ea"/>
                          <a:cs typeface="+mn-cs"/>
                        </a:rPr>
                        <a:t> cardiothoracic patients</a:t>
                      </a:r>
                    </a:p>
                    <a:p>
                      <a:pPr marL="914400" marR="0" lvl="2" indent="0" algn="l" defTabSz="914400" rtl="0" eaLnBrk="1" fontAlgn="auto" latinLnBrk="0" hangingPunct="1">
                        <a:lnSpc>
                          <a:spcPct val="100000"/>
                        </a:lnSpc>
                        <a:spcBef>
                          <a:spcPts val="0"/>
                        </a:spcBef>
                        <a:spcAft>
                          <a:spcPts val="0"/>
                        </a:spcAft>
                        <a:buClrTx/>
                        <a:buSzTx/>
                        <a:buFontTx/>
                        <a:buNone/>
                        <a:tabLst/>
                        <a:defRPr/>
                      </a:pPr>
                      <a:r>
                        <a:rPr lang="en-US" sz="3200" kern="1200" baseline="0" dirty="0">
                          <a:solidFill>
                            <a:schemeClr val="dk1"/>
                          </a:solidFill>
                          <a:effectLst/>
                          <a:latin typeface="+mn-lt"/>
                          <a:ea typeface="+mn-ea"/>
                          <a:cs typeface="+mn-cs"/>
                        </a:rPr>
                        <a:t>-Baseline group: May 1, 2017-August 31,        2018</a:t>
                      </a:r>
                    </a:p>
                    <a:p>
                      <a:pPr marL="914400" marR="0" lvl="2" indent="0" algn="l" defTabSz="914400" rtl="0" eaLnBrk="1" fontAlgn="auto" latinLnBrk="0" hangingPunct="1">
                        <a:lnSpc>
                          <a:spcPct val="100000"/>
                        </a:lnSpc>
                        <a:spcBef>
                          <a:spcPts val="0"/>
                        </a:spcBef>
                        <a:spcAft>
                          <a:spcPts val="0"/>
                        </a:spcAft>
                        <a:buClrTx/>
                        <a:buSzTx/>
                        <a:buFontTx/>
                        <a:buNone/>
                        <a:tabLst/>
                        <a:defRPr/>
                      </a:pPr>
                      <a:r>
                        <a:rPr lang="en-US" sz="3200" kern="1200" baseline="0" dirty="0">
                          <a:solidFill>
                            <a:schemeClr val="dk1"/>
                          </a:solidFill>
                          <a:effectLst/>
                          <a:latin typeface="+mn-lt"/>
                          <a:ea typeface="+mn-ea"/>
                          <a:cs typeface="+mn-cs"/>
                        </a:rPr>
                        <a:t>-Intervention group: May 1, 2017-December 31, 2019</a:t>
                      </a:r>
                    </a:p>
                    <a:p>
                      <a:pPr marL="457200" marR="0" lvl="0" indent="-457200" algn="l" defTabSz="914400" rtl="0" eaLnBrk="1" fontAlgn="auto" latinLnBrk="0" hangingPunct="1">
                        <a:lnSpc>
                          <a:spcPct val="100000"/>
                        </a:lnSpc>
                        <a:spcBef>
                          <a:spcPts val="600"/>
                        </a:spcBef>
                        <a:spcAft>
                          <a:spcPts val="0"/>
                        </a:spcAft>
                        <a:buClrTx/>
                        <a:buSzTx/>
                        <a:buFontTx/>
                        <a:buChar char="-"/>
                        <a:tabLst/>
                        <a:defRPr/>
                      </a:pPr>
                      <a:r>
                        <a:rPr lang="en-US" sz="3200" kern="1200" baseline="0" dirty="0">
                          <a:solidFill>
                            <a:schemeClr val="dk1"/>
                          </a:solidFill>
                          <a:effectLst/>
                          <a:latin typeface="+mn-lt"/>
                          <a:ea typeface="+mn-ea"/>
                          <a:cs typeface="+mn-cs"/>
                        </a:rPr>
                        <a:t>Local early CT removal strategy targeted removal on post-operative day 1, regardless of volume of output, unless bloody or </a:t>
                      </a:r>
                      <a:r>
                        <a:rPr lang="en-US" sz="3200" kern="1200" baseline="0" dirty="0" err="1">
                          <a:solidFill>
                            <a:schemeClr val="dk1"/>
                          </a:solidFill>
                          <a:effectLst/>
                          <a:latin typeface="+mn-lt"/>
                          <a:ea typeface="+mn-ea"/>
                          <a:cs typeface="+mn-cs"/>
                        </a:rPr>
                        <a:t>chylous</a:t>
                      </a:r>
                      <a:endParaRPr lang="en-US" sz="3200" kern="1200" baseline="0" dirty="0">
                        <a:solidFill>
                          <a:schemeClr val="dk1"/>
                        </a:solidFill>
                        <a:effectLst/>
                        <a:latin typeface="+mn-lt"/>
                        <a:ea typeface="+mn-ea"/>
                        <a:cs typeface="+mn-cs"/>
                      </a:endParaRPr>
                    </a:p>
                    <a:p>
                      <a:pPr marL="457200" marR="0" lvl="0" indent="-457200" algn="l" defTabSz="914400" rtl="0" eaLnBrk="1" fontAlgn="auto" latinLnBrk="0" hangingPunct="1">
                        <a:lnSpc>
                          <a:spcPct val="100000"/>
                        </a:lnSpc>
                        <a:spcBef>
                          <a:spcPts val="600"/>
                        </a:spcBef>
                        <a:spcAft>
                          <a:spcPts val="0"/>
                        </a:spcAft>
                        <a:buClrTx/>
                        <a:buSzTx/>
                        <a:buFontTx/>
                        <a:buChar char="-"/>
                        <a:tabLst/>
                        <a:defRPr/>
                      </a:pPr>
                      <a:r>
                        <a:rPr lang="en-US" sz="3200" kern="1200" baseline="0" dirty="0">
                          <a:solidFill>
                            <a:schemeClr val="dk1"/>
                          </a:solidFill>
                          <a:effectLst/>
                          <a:latin typeface="+mn-lt"/>
                          <a:ea typeface="+mn-ea"/>
                          <a:cs typeface="+mn-cs"/>
                        </a:rPr>
                        <a:t>Data extracted from electronic medical record, Pediatric Cardiac Critical Care Consortium (PC</a:t>
                      </a:r>
                      <a:r>
                        <a:rPr lang="en-US" sz="3200" kern="1200" baseline="30000" dirty="0">
                          <a:solidFill>
                            <a:schemeClr val="dk1"/>
                          </a:solidFill>
                          <a:effectLst/>
                          <a:latin typeface="+mn-lt"/>
                          <a:ea typeface="+mn-ea"/>
                          <a:cs typeface="+mn-cs"/>
                        </a:rPr>
                        <a:t>4</a:t>
                      </a:r>
                      <a:r>
                        <a:rPr lang="en-US" sz="3200" kern="1200" baseline="0" dirty="0">
                          <a:solidFill>
                            <a:schemeClr val="dk1"/>
                          </a:solidFill>
                          <a:effectLst/>
                          <a:latin typeface="+mn-lt"/>
                          <a:ea typeface="+mn-ea"/>
                          <a:cs typeface="+mn-cs"/>
                        </a:rPr>
                        <a:t>) and Pediatric Acute Care Cardiology (PAC</a:t>
                      </a:r>
                      <a:r>
                        <a:rPr lang="en-US" sz="3200" kern="1200" baseline="30000" dirty="0">
                          <a:solidFill>
                            <a:schemeClr val="dk1"/>
                          </a:solidFill>
                          <a:effectLst/>
                          <a:latin typeface="+mn-lt"/>
                          <a:ea typeface="+mn-ea"/>
                          <a:cs typeface="+mn-cs"/>
                        </a:rPr>
                        <a:t>3</a:t>
                      </a:r>
                      <a:r>
                        <a:rPr lang="en-US" sz="3200" kern="1200" baseline="0" dirty="0">
                          <a:solidFill>
                            <a:schemeClr val="dk1"/>
                          </a:solidFill>
                          <a:effectLst/>
                          <a:latin typeface="+mn-lt"/>
                          <a:ea typeface="+mn-ea"/>
                          <a:cs typeface="+mn-cs"/>
                        </a:rPr>
                        <a:t>) data registries and collected from date of CT insertion to 5 days after CT removal or patient discharge, whichever occurred first</a:t>
                      </a:r>
                    </a:p>
                    <a:p>
                      <a:pPr marL="457200" marR="0" lvl="0" indent="-457200" algn="l" defTabSz="914400" rtl="0" eaLnBrk="1" fontAlgn="auto" latinLnBrk="0" hangingPunct="1">
                        <a:lnSpc>
                          <a:spcPct val="100000"/>
                        </a:lnSpc>
                        <a:spcBef>
                          <a:spcPts val="600"/>
                        </a:spcBef>
                        <a:spcAft>
                          <a:spcPts val="0"/>
                        </a:spcAft>
                        <a:buClrTx/>
                        <a:buSzTx/>
                        <a:buFontTx/>
                        <a:buChar char="-"/>
                        <a:tabLst/>
                        <a:defRPr/>
                      </a:pPr>
                      <a:r>
                        <a:rPr lang="en-US" sz="3200" kern="1200" baseline="0" dirty="0">
                          <a:solidFill>
                            <a:schemeClr val="dk1"/>
                          </a:solidFill>
                          <a:effectLst/>
                          <a:latin typeface="+mn-lt"/>
                          <a:ea typeface="+mn-ea"/>
                          <a:cs typeface="+mn-cs"/>
                        </a:rPr>
                        <a:t>Patients subcategorized by age and surgical complexity</a:t>
                      </a:r>
                      <a:endParaRPr lang="en-US" sz="3200" kern="1200" dirty="0">
                        <a:solidFill>
                          <a:schemeClr val="dk1"/>
                        </a:solidFill>
                        <a:effectLst/>
                        <a:latin typeface="+mn-lt"/>
                        <a:ea typeface="+mn-ea"/>
                        <a:cs typeface="+mn-cs"/>
                      </a:endParaRPr>
                    </a:p>
                    <a:p>
                      <a:pPr marL="457200" marR="0" lvl="0" indent="-457200" algn="l" defTabSz="914400" rtl="0" eaLnBrk="1" fontAlgn="auto" latinLnBrk="0" hangingPunct="1">
                        <a:lnSpc>
                          <a:spcPct val="100000"/>
                        </a:lnSpc>
                        <a:spcBef>
                          <a:spcPts val="600"/>
                        </a:spcBef>
                        <a:spcAft>
                          <a:spcPts val="0"/>
                        </a:spcAft>
                        <a:buClrTx/>
                        <a:buSzTx/>
                        <a:buFontTx/>
                        <a:buChar char="-"/>
                        <a:tabLst/>
                        <a:defRPr/>
                      </a:pPr>
                      <a:r>
                        <a:rPr lang="en-US" sz="3200" kern="1200" dirty="0">
                          <a:solidFill>
                            <a:schemeClr val="dk1"/>
                          </a:solidFill>
                          <a:effectLst/>
                          <a:latin typeface="+mn-lt"/>
                          <a:ea typeface="+mn-ea"/>
                          <a:cs typeface="+mn-cs"/>
                        </a:rPr>
                        <a:t>Pearson chi</a:t>
                      </a:r>
                      <a:r>
                        <a:rPr lang="en-US" sz="3200" kern="1200" baseline="0" dirty="0">
                          <a:solidFill>
                            <a:schemeClr val="dk1"/>
                          </a:solidFill>
                          <a:effectLst/>
                          <a:latin typeface="+mn-lt"/>
                          <a:ea typeface="+mn-ea"/>
                          <a:cs typeface="+mn-cs"/>
                        </a:rPr>
                        <a:t> square test</a:t>
                      </a:r>
                      <a:r>
                        <a:rPr lang="en-US" sz="3200" kern="1200" dirty="0">
                          <a:solidFill>
                            <a:schemeClr val="dk1"/>
                          </a:solidFill>
                          <a:effectLst/>
                          <a:latin typeface="+mn-lt"/>
                          <a:ea typeface="+mn-ea"/>
                          <a:cs typeface="+mn-cs"/>
                        </a:rPr>
                        <a:t> and Wilcoxon rank-sum test used to assess for associations between categorical</a:t>
                      </a:r>
                      <a:r>
                        <a:rPr lang="en-US" sz="3200" kern="1200" baseline="0" dirty="0">
                          <a:solidFill>
                            <a:schemeClr val="dk1"/>
                          </a:solidFill>
                          <a:effectLst/>
                          <a:latin typeface="+mn-lt"/>
                          <a:ea typeface="+mn-ea"/>
                          <a:cs typeface="+mn-cs"/>
                        </a:rPr>
                        <a:t> variables and continuous variables respectively</a:t>
                      </a:r>
                    </a:p>
                    <a:p>
                      <a:pPr marL="457200" marR="0" lvl="0" indent="-457200" algn="l" defTabSz="914400" rtl="0" eaLnBrk="1" fontAlgn="auto" latinLnBrk="0" hangingPunct="1">
                        <a:lnSpc>
                          <a:spcPct val="100000"/>
                        </a:lnSpc>
                        <a:spcBef>
                          <a:spcPts val="600"/>
                        </a:spcBef>
                        <a:spcAft>
                          <a:spcPts val="0"/>
                        </a:spcAft>
                        <a:buClrTx/>
                        <a:buSzTx/>
                        <a:buFontTx/>
                        <a:buChar char="-"/>
                        <a:tabLst/>
                        <a:defRPr/>
                      </a:pPr>
                      <a:r>
                        <a:rPr lang="en-US" sz="3200" kern="1200" baseline="0" dirty="0">
                          <a:solidFill>
                            <a:schemeClr val="dk1"/>
                          </a:solidFill>
                          <a:effectLst/>
                          <a:latin typeface="+mn-lt"/>
                          <a:ea typeface="+mn-ea"/>
                          <a:cs typeface="+mn-cs"/>
                        </a:rPr>
                        <a:t>Distinct mixed-effects gamma log link regression model used to analyze outcomes when adjusting for patient age, weight, and surgical complexity</a:t>
                      </a:r>
                      <a:endParaRPr lang="en-US" sz="3200" kern="1200" dirty="0">
                        <a:solidFill>
                          <a:schemeClr val="dk1"/>
                        </a:solidFill>
                        <a:effectLst/>
                        <a:latin typeface="+mn-lt"/>
                        <a:ea typeface="+mn-ea"/>
                        <a:cs typeface="+mn-cs"/>
                      </a:endParaRPr>
                    </a:p>
                  </a:txBody>
                  <a:tcPr marL="457200" marR="457200" marT="457200" marB="457200">
                    <a:lnL w="38100" cap="flat" cmpd="sng" algn="ctr">
                      <a:solidFill>
                        <a:srgbClr val="B3B3B3"/>
                      </a:solidFill>
                      <a:prstDash val="solid"/>
                      <a:round/>
                      <a:headEnd type="none" w="med" len="med"/>
                      <a:tailEnd type="none" w="med" len="med"/>
                    </a:lnL>
                    <a:lnR w="38100" cap="flat" cmpd="sng" algn="ctr">
                      <a:solidFill>
                        <a:srgbClr val="B3B3B3"/>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B3B3B3"/>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87" name="Table 86"/>
          <p:cNvGraphicFramePr>
            <a:graphicFrameLocks noGrp="1"/>
          </p:cNvGraphicFramePr>
          <p:nvPr>
            <p:extLst>
              <p:ext uri="{D42A27DB-BD31-4B8C-83A1-F6EECF244321}">
                <p14:modId xmlns:p14="http://schemas.microsoft.com/office/powerpoint/2010/main" val="1016650920"/>
              </p:ext>
            </p:extLst>
          </p:nvPr>
        </p:nvGraphicFramePr>
        <p:xfrm>
          <a:off x="12065000" y="5562602"/>
          <a:ext cx="19861356" cy="26898598"/>
        </p:xfrm>
        <a:graphic>
          <a:graphicData uri="http://schemas.openxmlformats.org/drawingml/2006/table">
            <a:tbl>
              <a:tblPr firstRow="1" bandRow="1">
                <a:tableStyleId>{5C22544A-7EE6-4342-B048-85BDC9FD1C3A}</a:tableStyleId>
              </a:tblPr>
              <a:tblGrid>
                <a:gridCol w="19861356">
                  <a:extLst>
                    <a:ext uri="{9D8B030D-6E8A-4147-A177-3AD203B41FA5}">
                      <a16:colId xmlns:a16="http://schemas.microsoft.com/office/drawing/2014/main" val="20000"/>
                    </a:ext>
                  </a:extLst>
                </a:gridCol>
              </a:tblGrid>
              <a:tr h="11073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600" b="1" dirty="0">
                          <a:solidFill>
                            <a:srgbClr val="333333"/>
                          </a:solidFill>
                        </a:rPr>
                        <a:t>Results: Demographics</a:t>
                      </a:r>
                    </a:p>
                  </a:txBody>
                  <a:tcPr marL="457200" marR="457200" marT="274320" marB="274320" anchor="ctr">
                    <a:lnL w="38100" cap="flat" cmpd="sng" algn="ctr">
                      <a:solidFill>
                        <a:srgbClr val="B3B3B3"/>
                      </a:solidFill>
                      <a:prstDash val="solid"/>
                      <a:round/>
                      <a:headEnd type="none" w="med" len="med"/>
                      <a:tailEnd type="none" w="med" len="med"/>
                    </a:lnL>
                    <a:lnR w="38100" cap="flat" cmpd="sng" algn="ctr">
                      <a:solidFill>
                        <a:srgbClr val="B3B3B3"/>
                      </a:solidFill>
                      <a:prstDash val="solid"/>
                      <a:round/>
                      <a:headEnd type="none" w="med" len="med"/>
                      <a:tailEnd type="none" w="med" len="med"/>
                    </a:lnR>
                    <a:lnT w="38100" cap="flat" cmpd="sng" algn="ctr">
                      <a:solidFill>
                        <a:srgbClr val="B3B3B3"/>
                      </a:solidFill>
                      <a:prstDash val="solid"/>
                      <a:round/>
                      <a:headEnd type="none" w="med" len="med"/>
                      <a:tailEnd type="none" w="med" len="med"/>
                    </a:lnT>
                    <a:lnB w="38100" cap="flat" cmpd="sng" algn="ctr">
                      <a:noFill/>
                      <a:prstDash val="solid"/>
                      <a:round/>
                      <a:headEnd type="none" w="med" len="med"/>
                      <a:tailEnd type="none" w="med" len="med"/>
                    </a:lnB>
                    <a:solidFill>
                      <a:srgbClr val="7BC5CD"/>
                    </a:solidFill>
                  </a:tcPr>
                </a:tc>
                <a:extLst>
                  <a:ext uri="{0D108BD9-81ED-4DB2-BD59-A6C34878D82A}">
                    <a16:rowId xmlns:a16="http://schemas.microsoft.com/office/drawing/2014/main" val="10000"/>
                  </a:ext>
                </a:extLst>
              </a:tr>
              <a:tr h="15854570">
                <a:tc>
                  <a:txBody>
                    <a:bodyPr/>
                    <a:lstStyle/>
                    <a:p>
                      <a:pPr marL="0" marR="0" lvl="1" indent="0" algn="l" defTabSz="4806950" rtl="0" eaLnBrk="1" fontAlgn="auto" latinLnBrk="0" hangingPunct="1">
                        <a:lnSpc>
                          <a:spcPct val="100000"/>
                        </a:lnSpc>
                        <a:spcBef>
                          <a:spcPct val="20000"/>
                        </a:spcBef>
                        <a:spcAft>
                          <a:spcPts val="0"/>
                        </a:spcAft>
                        <a:buClrTx/>
                        <a:buSzTx/>
                        <a:buFontTx/>
                        <a:buNone/>
                        <a:tabLst/>
                        <a:defRPr/>
                      </a:pPr>
                      <a:r>
                        <a:rPr lang="en-US" sz="3200" kern="1200" dirty="0">
                          <a:solidFill>
                            <a:srgbClr val="333333"/>
                          </a:solidFill>
                          <a:latin typeface="+mn-lt"/>
                          <a:ea typeface="+mn-ea"/>
                          <a:cs typeface="+mn-cs"/>
                        </a:rPr>
                        <a:t>Table 1: Demographics</a:t>
                      </a:r>
                      <a:r>
                        <a:rPr lang="en-US" sz="3200" kern="1200" baseline="0" dirty="0">
                          <a:solidFill>
                            <a:srgbClr val="333333"/>
                          </a:solidFill>
                          <a:latin typeface="+mn-lt"/>
                          <a:ea typeface="+mn-ea"/>
                          <a:cs typeface="+mn-cs"/>
                        </a:rPr>
                        <a:t> of Overall Cohort Pre and Post Intervention Groups</a:t>
                      </a:r>
                    </a:p>
                    <a:p>
                      <a:pPr marL="0" marR="0" lvl="1" indent="0" algn="l" defTabSz="4806950" rtl="0" eaLnBrk="1" fontAlgn="auto" latinLnBrk="0" hangingPunct="1">
                        <a:lnSpc>
                          <a:spcPct val="100000"/>
                        </a:lnSpc>
                        <a:spcBef>
                          <a:spcPct val="20000"/>
                        </a:spcBef>
                        <a:spcAft>
                          <a:spcPts val="0"/>
                        </a:spcAft>
                        <a:buClrTx/>
                        <a:buSzTx/>
                        <a:buFontTx/>
                        <a:buNone/>
                        <a:tabLst/>
                        <a:defRPr/>
                      </a:pPr>
                      <a:endParaRPr lang="en-US" sz="2800" kern="1200" baseline="0" dirty="0">
                        <a:solidFill>
                          <a:srgbClr val="333333"/>
                        </a:solidFill>
                        <a:latin typeface="+mn-lt"/>
                        <a:ea typeface="+mn-ea"/>
                        <a:cs typeface="+mn-cs"/>
                      </a:endParaRPr>
                    </a:p>
                    <a:p>
                      <a:pPr marL="0" marR="0" lvl="1" indent="0" algn="l" defTabSz="4806950" rtl="0" eaLnBrk="1" fontAlgn="auto" latinLnBrk="0" hangingPunct="1">
                        <a:lnSpc>
                          <a:spcPct val="100000"/>
                        </a:lnSpc>
                        <a:spcBef>
                          <a:spcPct val="20000"/>
                        </a:spcBef>
                        <a:spcAft>
                          <a:spcPts val="0"/>
                        </a:spcAft>
                        <a:buClrTx/>
                        <a:buSzTx/>
                        <a:buFontTx/>
                        <a:buNone/>
                        <a:tabLst/>
                        <a:defRPr/>
                      </a:pPr>
                      <a:endParaRPr lang="en-US" sz="2800" kern="1200" baseline="0" dirty="0">
                        <a:solidFill>
                          <a:srgbClr val="333333"/>
                        </a:solidFill>
                        <a:latin typeface="+mn-lt"/>
                        <a:ea typeface="+mn-ea"/>
                        <a:cs typeface="+mn-cs"/>
                      </a:endParaRPr>
                    </a:p>
                    <a:p>
                      <a:pPr marL="0" marR="0" lvl="1" indent="0" algn="l" defTabSz="4806950" rtl="0" eaLnBrk="1" fontAlgn="auto" latinLnBrk="0" hangingPunct="1">
                        <a:lnSpc>
                          <a:spcPct val="100000"/>
                        </a:lnSpc>
                        <a:spcBef>
                          <a:spcPct val="20000"/>
                        </a:spcBef>
                        <a:spcAft>
                          <a:spcPts val="0"/>
                        </a:spcAft>
                        <a:buClrTx/>
                        <a:buSzTx/>
                        <a:buFontTx/>
                        <a:buNone/>
                        <a:tabLst/>
                        <a:defRPr/>
                      </a:pPr>
                      <a:endParaRPr lang="en-US" sz="2800" kern="1200" baseline="0" dirty="0">
                        <a:solidFill>
                          <a:srgbClr val="333333"/>
                        </a:solidFill>
                        <a:latin typeface="+mn-lt"/>
                        <a:ea typeface="+mn-ea"/>
                        <a:cs typeface="+mn-cs"/>
                      </a:endParaRPr>
                    </a:p>
                    <a:p>
                      <a:pPr marL="0" marR="0" lvl="1" indent="0" algn="l" defTabSz="4806950" rtl="0" eaLnBrk="1" fontAlgn="auto" latinLnBrk="0" hangingPunct="1">
                        <a:lnSpc>
                          <a:spcPct val="100000"/>
                        </a:lnSpc>
                        <a:spcBef>
                          <a:spcPct val="20000"/>
                        </a:spcBef>
                        <a:spcAft>
                          <a:spcPts val="0"/>
                        </a:spcAft>
                        <a:buClrTx/>
                        <a:buSzTx/>
                        <a:buFontTx/>
                        <a:buNone/>
                        <a:tabLst/>
                        <a:defRPr/>
                      </a:pPr>
                      <a:endParaRPr lang="en-US" sz="2800" kern="1200" baseline="0" dirty="0">
                        <a:solidFill>
                          <a:srgbClr val="333333"/>
                        </a:solidFill>
                        <a:latin typeface="+mn-lt"/>
                        <a:ea typeface="+mn-ea"/>
                        <a:cs typeface="+mn-cs"/>
                      </a:endParaRPr>
                    </a:p>
                    <a:p>
                      <a:pPr marL="0" marR="0" lvl="1" indent="0" algn="l" defTabSz="4806950" rtl="0" eaLnBrk="1" fontAlgn="auto" latinLnBrk="0" hangingPunct="1">
                        <a:lnSpc>
                          <a:spcPct val="100000"/>
                        </a:lnSpc>
                        <a:spcBef>
                          <a:spcPct val="20000"/>
                        </a:spcBef>
                        <a:spcAft>
                          <a:spcPts val="0"/>
                        </a:spcAft>
                        <a:buClrTx/>
                        <a:buSzTx/>
                        <a:buFontTx/>
                        <a:buNone/>
                        <a:tabLst/>
                        <a:defRPr/>
                      </a:pPr>
                      <a:endParaRPr lang="en-US" sz="2800" kern="1200" baseline="0" dirty="0">
                        <a:solidFill>
                          <a:srgbClr val="333333"/>
                        </a:solidFill>
                        <a:latin typeface="+mn-lt"/>
                        <a:ea typeface="+mn-ea"/>
                        <a:cs typeface="+mn-cs"/>
                      </a:endParaRPr>
                    </a:p>
                    <a:p>
                      <a:pPr marL="0" marR="0" lvl="1" indent="0" algn="l" defTabSz="4806950" rtl="0" eaLnBrk="1" fontAlgn="auto" latinLnBrk="0" hangingPunct="1">
                        <a:lnSpc>
                          <a:spcPct val="100000"/>
                        </a:lnSpc>
                        <a:spcBef>
                          <a:spcPct val="20000"/>
                        </a:spcBef>
                        <a:spcAft>
                          <a:spcPts val="0"/>
                        </a:spcAft>
                        <a:buClrTx/>
                        <a:buSzTx/>
                        <a:buFontTx/>
                        <a:buNone/>
                        <a:tabLst/>
                        <a:defRPr/>
                      </a:pPr>
                      <a:endParaRPr lang="en-US" sz="2800" kern="1200" baseline="0" dirty="0">
                        <a:solidFill>
                          <a:srgbClr val="333333"/>
                        </a:solidFill>
                        <a:latin typeface="+mn-lt"/>
                        <a:ea typeface="+mn-ea"/>
                        <a:cs typeface="+mn-cs"/>
                      </a:endParaRPr>
                    </a:p>
                    <a:p>
                      <a:pPr marL="0" marR="0" lvl="1" indent="0" algn="l" defTabSz="4806950" rtl="0" eaLnBrk="1" fontAlgn="auto" latinLnBrk="0" hangingPunct="1">
                        <a:lnSpc>
                          <a:spcPct val="100000"/>
                        </a:lnSpc>
                        <a:spcBef>
                          <a:spcPct val="20000"/>
                        </a:spcBef>
                        <a:spcAft>
                          <a:spcPts val="0"/>
                        </a:spcAft>
                        <a:buClrTx/>
                        <a:buSzTx/>
                        <a:buFontTx/>
                        <a:buNone/>
                        <a:tabLst/>
                        <a:defRPr/>
                      </a:pPr>
                      <a:endParaRPr lang="en-US" sz="2800" kern="1200" baseline="0" dirty="0">
                        <a:solidFill>
                          <a:srgbClr val="333333"/>
                        </a:solidFill>
                        <a:latin typeface="+mn-lt"/>
                        <a:ea typeface="+mn-ea"/>
                        <a:cs typeface="+mn-cs"/>
                      </a:endParaRPr>
                    </a:p>
                    <a:p>
                      <a:pPr marL="0" marR="0" lvl="1" indent="0" algn="l" defTabSz="4806950" rtl="0" eaLnBrk="1" fontAlgn="auto" latinLnBrk="0" hangingPunct="1">
                        <a:lnSpc>
                          <a:spcPct val="100000"/>
                        </a:lnSpc>
                        <a:spcBef>
                          <a:spcPct val="20000"/>
                        </a:spcBef>
                        <a:spcAft>
                          <a:spcPts val="0"/>
                        </a:spcAft>
                        <a:buClrTx/>
                        <a:buSzTx/>
                        <a:buFontTx/>
                        <a:buNone/>
                        <a:tabLst/>
                        <a:defRPr/>
                      </a:pPr>
                      <a:endParaRPr lang="en-US" sz="2800" kern="1200" baseline="0" dirty="0">
                        <a:solidFill>
                          <a:srgbClr val="333333"/>
                        </a:solidFill>
                        <a:latin typeface="+mn-lt"/>
                        <a:ea typeface="+mn-ea"/>
                        <a:cs typeface="+mn-cs"/>
                      </a:endParaRPr>
                    </a:p>
                    <a:p>
                      <a:pPr marL="0" marR="0" lvl="1" indent="0" algn="l" defTabSz="4806950" rtl="0" eaLnBrk="1" fontAlgn="auto" latinLnBrk="0" hangingPunct="1">
                        <a:lnSpc>
                          <a:spcPct val="100000"/>
                        </a:lnSpc>
                        <a:spcBef>
                          <a:spcPct val="20000"/>
                        </a:spcBef>
                        <a:spcAft>
                          <a:spcPts val="0"/>
                        </a:spcAft>
                        <a:buClrTx/>
                        <a:buSzTx/>
                        <a:buFontTx/>
                        <a:buNone/>
                        <a:tabLst/>
                        <a:defRPr/>
                      </a:pPr>
                      <a:endParaRPr lang="en-US" sz="2800" kern="1200" baseline="0" dirty="0">
                        <a:solidFill>
                          <a:srgbClr val="333333"/>
                        </a:solidFill>
                        <a:latin typeface="+mn-lt"/>
                        <a:ea typeface="+mn-ea"/>
                        <a:cs typeface="+mn-cs"/>
                      </a:endParaRPr>
                    </a:p>
                    <a:p>
                      <a:pPr marL="0" marR="0" lvl="1" indent="0" algn="l" defTabSz="4806950" rtl="0" eaLnBrk="1" fontAlgn="auto" latinLnBrk="0" hangingPunct="1">
                        <a:lnSpc>
                          <a:spcPct val="100000"/>
                        </a:lnSpc>
                        <a:spcBef>
                          <a:spcPct val="20000"/>
                        </a:spcBef>
                        <a:spcAft>
                          <a:spcPts val="0"/>
                        </a:spcAft>
                        <a:buClrTx/>
                        <a:buSzTx/>
                        <a:buFontTx/>
                        <a:buNone/>
                        <a:tabLst/>
                        <a:defRPr/>
                      </a:pPr>
                      <a:endParaRPr lang="en-US" sz="2800" kern="1200" baseline="0" dirty="0">
                        <a:solidFill>
                          <a:srgbClr val="333333"/>
                        </a:solidFill>
                        <a:latin typeface="+mn-lt"/>
                        <a:ea typeface="+mn-ea"/>
                        <a:cs typeface="+mn-cs"/>
                      </a:endParaRPr>
                    </a:p>
                    <a:p>
                      <a:pPr marL="0" marR="0" lvl="1" indent="0" algn="l" defTabSz="4806950" rtl="0" eaLnBrk="1" fontAlgn="auto" latinLnBrk="0" hangingPunct="1">
                        <a:lnSpc>
                          <a:spcPct val="100000"/>
                        </a:lnSpc>
                        <a:spcBef>
                          <a:spcPct val="20000"/>
                        </a:spcBef>
                        <a:spcAft>
                          <a:spcPts val="0"/>
                        </a:spcAft>
                        <a:buClrTx/>
                        <a:buSzTx/>
                        <a:buFontTx/>
                        <a:buNone/>
                        <a:tabLst/>
                        <a:defRPr/>
                      </a:pPr>
                      <a:endParaRPr lang="en-US" sz="2800" kern="1200" baseline="0" dirty="0">
                        <a:solidFill>
                          <a:srgbClr val="333333"/>
                        </a:solidFill>
                        <a:latin typeface="+mn-lt"/>
                        <a:ea typeface="+mn-ea"/>
                        <a:cs typeface="+mn-cs"/>
                      </a:endParaRPr>
                    </a:p>
                    <a:p>
                      <a:pPr marL="0" marR="0" lvl="1" indent="0" algn="l" defTabSz="4806950" rtl="0" eaLnBrk="1" fontAlgn="auto" latinLnBrk="0" hangingPunct="1">
                        <a:lnSpc>
                          <a:spcPct val="100000"/>
                        </a:lnSpc>
                        <a:spcBef>
                          <a:spcPct val="20000"/>
                        </a:spcBef>
                        <a:spcAft>
                          <a:spcPts val="0"/>
                        </a:spcAft>
                        <a:buClrTx/>
                        <a:buSzTx/>
                        <a:buFontTx/>
                        <a:buNone/>
                        <a:tabLst/>
                        <a:defRPr/>
                      </a:pPr>
                      <a:endParaRPr lang="en-US" sz="2800" kern="1200" dirty="0">
                        <a:solidFill>
                          <a:srgbClr val="333333"/>
                        </a:solidFill>
                        <a:latin typeface="+mn-lt"/>
                        <a:ea typeface="+mn-ea"/>
                        <a:cs typeface="+mn-cs"/>
                      </a:endParaRPr>
                    </a:p>
                    <a:p>
                      <a:pPr marL="0" marR="0" lvl="1" indent="0" algn="l" defTabSz="4806950" rtl="0" eaLnBrk="1" fontAlgn="auto" latinLnBrk="0" hangingPunct="1">
                        <a:lnSpc>
                          <a:spcPct val="100000"/>
                        </a:lnSpc>
                        <a:spcBef>
                          <a:spcPct val="20000"/>
                        </a:spcBef>
                        <a:spcAft>
                          <a:spcPts val="0"/>
                        </a:spcAft>
                        <a:buClrTx/>
                        <a:buSzTx/>
                        <a:buFontTx/>
                        <a:buNone/>
                        <a:tabLst/>
                        <a:defRPr/>
                      </a:pPr>
                      <a:endParaRPr lang="en-US" sz="2800" kern="1200" dirty="0">
                        <a:solidFill>
                          <a:srgbClr val="333333"/>
                        </a:solidFill>
                        <a:latin typeface="+mn-lt"/>
                        <a:ea typeface="+mn-ea"/>
                        <a:cs typeface="+mn-cs"/>
                      </a:endParaRPr>
                    </a:p>
                    <a:p>
                      <a:pPr marL="0" marR="0" lvl="1" indent="0" algn="l" defTabSz="4806950" rtl="0" eaLnBrk="1" fontAlgn="auto" latinLnBrk="0" hangingPunct="1">
                        <a:lnSpc>
                          <a:spcPct val="100000"/>
                        </a:lnSpc>
                        <a:spcBef>
                          <a:spcPct val="20000"/>
                        </a:spcBef>
                        <a:spcAft>
                          <a:spcPts val="0"/>
                        </a:spcAft>
                        <a:buClrTx/>
                        <a:buSzTx/>
                        <a:buFontTx/>
                        <a:buNone/>
                        <a:tabLst/>
                        <a:defRPr/>
                      </a:pPr>
                      <a:endParaRPr lang="en-US" sz="2800" kern="1200" dirty="0">
                        <a:solidFill>
                          <a:srgbClr val="333333"/>
                        </a:solidFill>
                        <a:latin typeface="+mn-lt"/>
                        <a:ea typeface="+mn-ea"/>
                        <a:cs typeface="+mn-cs"/>
                      </a:endParaRPr>
                    </a:p>
                    <a:p>
                      <a:pPr marL="0" marR="0" lvl="1" indent="0" algn="l" defTabSz="4806950" rtl="0" eaLnBrk="1" fontAlgn="auto" latinLnBrk="0" hangingPunct="1">
                        <a:lnSpc>
                          <a:spcPct val="100000"/>
                        </a:lnSpc>
                        <a:spcBef>
                          <a:spcPct val="20000"/>
                        </a:spcBef>
                        <a:spcAft>
                          <a:spcPts val="0"/>
                        </a:spcAft>
                        <a:buClrTx/>
                        <a:buSzTx/>
                        <a:buFontTx/>
                        <a:buNone/>
                        <a:tabLst/>
                        <a:defRPr/>
                      </a:pPr>
                      <a:endParaRPr lang="en-US" sz="2800" kern="1200" dirty="0">
                        <a:solidFill>
                          <a:srgbClr val="333333"/>
                        </a:solidFill>
                        <a:latin typeface="+mn-lt"/>
                        <a:ea typeface="+mn-ea"/>
                        <a:cs typeface="+mn-cs"/>
                      </a:endParaRPr>
                    </a:p>
                    <a:p>
                      <a:pPr marL="0" marR="0" lvl="1" indent="0" algn="l" defTabSz="4806950" rtl="0" eaLnBrk="1" fontAlgn="auto" latinLnBrk="0" hangingPunct="1">
                        <a:lnSpc>
                          <a:spcPct val="100000"/>
                        </a:lnSpc>
                        <a:spcBef>
                          <a:spcPct val="20000"/>
                        </a:spcBef>
                        <a:spcAft>
                          <a:spcPts val="0"/>
                        </a:spcAft>
                        <a:buClrTx/>
                        <a:buSzTx/>
                        <a:buFontTx/>
                        <a:buNone/>
                        <a:tabLst/>
                        <a:defRPr/>
                      </a:pPr>
                      <a:endParaRPr lang="en-US" sz="2800" kern="1200" dirty="0">
                        <a:solidFill>
                          <a:srgbClr val="333333"/>
                        </a:solidFill>
                        <a:latin typeface="+mn-lt"/>
                        <a:ea typeface="+mn-ea"/>
                        <a:cs typeface="+mn-cs"/>
                      </a:endParaRPr>
                    </a:p>
                    <a:p>
                      <a:pPr marL="0" marR="0" lvl="1" indent="0" algn="l" defTabSz="4806950" rtl="0" eaLnBrk="1" fontAlgn="auto" latinLnBrk="0" hangingPunct="1">
                        <a:lnSpc>
                          <a:spcPct val="100000"/>
                        </a:lnSpc>
                        <a:spcBef>
                          <a:spcPct val="20000"/>
                        </a:spcBef>
                        <a:spcAft>
                          <a:spcPts val="0"/>
                        </a:spcAft>
                        <a:buClrTx/>
                        <a:buSzTx/>
                        <a:buFontTx/>
                        <a:buNone/>
                        <a:tabLst/>
                        <a:defRPr/>
                      </a:pPr>
                      <a:endParaRPr lang="en-US" sz="2800" kern="1200" dirty="0">
                        <a:solidFill>
                          <a:srgbClr val="333333"/>
                        </a:solidFill>
                        <a:latin typeface="+mn-lt"/>
                        <a:ea typeface="+mn-ea"/>
                        <a:cs typeface="+mn-cs"/>
                      </a:endParaRPr>
                    </a:p>
                    <a:p>
                      <a:pPr marL="0" marR="0" lvl="1" indent="0" algn="l" defTabSz="4806950" rtl="0" eaLnBrk="1" fontAlgn="auto" latinLnBrk="0" hangingPunct="1">
                        <a:lnSpc>
                          <a:spcPct val="100000"/>
                        </a:lnSpc>
                        <a:spcBef>
                          <a:spcPct val="20000"/>
                        </a:spcBef>
                        <a:spcAft>
                          <a:spcPts val="0"/>
                        </a:spcAft>
                        <a:buClrTx/>
                        <a:buSzTx/>
                        <a:buFontTx/>
                        <a:buNone/>
                        <a:tabLst/>
                        <a:defRPr/>
                      </a:pPr>
                      <a:endParaRPr lang="en-US" sz="2800" kern="1200" dirty="0">
                        <a:solidFill>
                          <a:srgbClr val="333333"/>
                        </a:solidFill>
                        <a:latin typeface="+mn-lt"/>
                        <a:ea typeface="+mn-ea"/>
                        <a:cs typeface="+mn-cs"/>
                      </a:endParaRPr>
                    </a:p>
                    <a:p>
                      <a:pPr marL="0" marR="0" lvl="1" indent="0" algn="l" defTabSz="4806950" rtl="0" eaLnBrk="1" fontAlgn="auto" latinLnBrk="0" hangingPunct="1">
                        <a:lnSpc>
                          <a:spcPct val="100000"/>
                        </a:lnSpc>
                        <a:spcBef>
                          <a:spcPct val="20000"/>
                        </a:spcBef>
                        <a:spcAft>
                          <a:spcPts val="0"/>
                        </a:spcAft>
                        <a:buClrTx/>
                        <a:buSzTx/>
                        <a:buFontTx/>
                        <a:buNone/>
                        <a:tabLst/>
                        <a:defRPr/>
                      </a:pPr>
                      <a:endParaRPr lang="en-US" sz="2800" kern="1200" dirty="0">
                        <a:solidFill>
                          <a:srgbClr val="333333"/>
                        </a:solidFill>
                        <a:latin typeface="+mn-lt"/>
                        <a:ea typeface="+mn-ea"/>
                        <a:cs typeface="+mn-cs"/>
                      </a:endParaRPr>
                    </a:p>
                    <a:p>
                      <a:pPr marL="0" marR="0" lvl="1" indent="0" algn="l" defTabSz="4806950" rtl="0" eaLnBrk="1" fontAlgn="auto" latinLnBrk="0" hangingPunct="1">
                        <a:lnSpc>
                          <a:spcPct val="100000"/>
                        </a:lnSpc>
                        <a:spcBef>
                          <a:spcPct val="20000"/>
                        </a:spcBef>
                        <a:spcAft>
                          <a:spcPts val="0"/>
                        </a:spcAft>
                        <a:buClrTx/>
                        <a:buSzTx/>
                        <a:buFontTx/>
                        <a:buNone/>
                        <a:tabLst/>
                        <a:defRPr/>
                      </a:pPr>
                      <a:endParaRPr lang="en-US" sz="2800" kern="1200" dirty="0">
                        <a:solidFill>
                          <a:srgbClr val="333333"/>
                        </a:solidFill>
                        <a:latin typeface="+mn-lt"/>
                        <a:ea typeface="+mn-ea"/>
                        <a:cs typeface="+mn-cs"/>
                      </a:endParaRPr>
                    </a:p>
                    <a:p>
                      <a:pPr marL="0" marR="0" lvl="1" indent="0" algn="l" defTabSz="4806950" rtl="0" eaLnBrk="1" fontAlgn="auto" latinLnBrk="0" hangingPunct="1">
                        <a:lnSpc>
                          <a:spcPct val="100000"/>
                        </a:lnSpc>
                        <a:spcBef>
                          <a:spcPct val="20000"/>
                        </a:spcBef>
                        <a:spcAft>
                          <a:spcPts val="0"/>
                        </a:spcAft>
                        <a:buClrTx/>
                        <a:buSzTx/>
                        <a:buFontTx/>
                        <a:buNone/>
                        <a:tabLst/>
                        <a:defRPr/>
                      </a:pPr>
                      <a:endParaRPr lang="en-US" sz="2800" kern="1200" dirty="0">
                        <a:solidFill>
                          <a:srgbClr val="333333"/>
                        </a:solidFill>
                        <a:latin typeface="+mn-lt"/>
                        <a:ea typeface="+mn-ea"/>
                        <a:cs typeface="+mn-cs"/>
                      </a:endParaRPr>
                    </a:p>
                    <a:p>
                      <a:pPr marL="0" marR="0" lvl="1" indent="0" algn="l" defTabSz="4806950" rtl="0" eaLnBrk="1" fontAlgn="auto" latinLnBrk="0" hangingPunct="1">
                        <a:lnSpc>
                          <a:spcPct val="100000"/>
                        </a:lnSpc>
                        <a:spcBef>
                          <a:spcPct val="20000"/>
                        </a:spcBef>
                        <a:spcAft>
                          <a:spcPts val="0"/>
                        </a:spcAft>
                        <a:buClrTx/>
                        <a:buSzTx/>
                        <a:buFontTx/>
                        <a:buNone/>
                        <a:tabLst/>
                        <a:defRPr/>
                      </a:pPr>
                      <a:endParaRPr lang="en-US" sz="2800" kern="1200" dirty="0">
                        <a:solidFill>
                          <a:srgbClr val="333333"/>
                        </a:solidFill>
                        <a:latin typeface="+mn-lt"/>
                        <a:ea typeface="+mn-ea"/>
                        <a:cs typeface="+mn-cs"/>
                      </a:endParaRPr>
                    </a:p>
                    <a:p>
                      <a:pPr marL="0" marR="0" lvl="1" indent="0" algn="l" defTabSz="4806950" rtl="0" eaLnBrk="1" fontAlgn="auto" latinLnBrk="0" hangingPunct="1">
                        <a:lnSpc>
                          <a:spcPct val="100000"/>
                        </a:lnSpc>
                        <a:spcBef>
                          <a:spcPct val="20000"/>
                        </a:spcBef>
                        <a:spcAft>
                          <a:spcPts val="0"/>
                        </a:spcAft>
                        <a:buClrTx/>
                        <a:buSzTx/>
                        <a:buFontTx/>
                        <a:buNone/>
                        <a:tabLst/>
                        <a:defRPr/>
                      </a:pPr>
                      <a:endParaRPr lang="en-US" sz="2800" kern="1200" dirty="0">
                        <a:solidFill>
                          <a:srgbClr val="333333"/>
                        </a:solidFill>
                        <a:latin typeface="+mn-lt"/>
                        <a:ea typeface="+mn-ea"/>
                        <a:cs typeface="+mn-cs"/>
                      </a:endParaRPr>
                    </a:p>
                    <a:p>
                      <a:pPr marL="0" marR="0" lvl="1" indent="0" algn="l" defTabSz="4806950" rtl="0" eaLnBrk="1" fontAlgn="auto" latinLnBrk="0" hangingPunct="1">
                        <a:lnSpc>
                          <a:spcPct val="100000"/>
                        </a:lnSpc>
                        <a:spcBef>
                          <a:spcPct val="20000"/>
                        </a:spcBef>
                        <a:spcAft>
                          <a:spcPts val="0"/>
                        </a:spcAft>
                        <a:buClrTx/>
                        <a:buSzTx/>
                        <a:buFontTx/>
                        <a:buNone/>
                        <a:tabLst/>
                        <a:defRPr/>
                      </a:pPr>
                      <a:endParaRPr lang="en-US" sz="3200" kern="1200" dirty="0">
                        <a:solidFill>
                          <a:srgbClr val="333333"/>
                        </a:solidFill>
                        <a:latin typeface="+mn-lt"/>
                        <a:ea typeface="+mn-ea"/>
                        <a:cs typeface="+mn-cs"/>
                      </a:endParaRPr>
                    </a:p>
                    <a:p>
                      <a:pPr marL="0" marR="0" lvl="1" indent="0" algn="l" defTabSz="4806950" rtl="0" eaLnBrk="1" fontAlgn="auto" latinLnBrk="0" hangingPunct="1">
                        <a:lnSpc>
                          <a:spcPct val="100000"/>
                        </a:lnSpc>
                        <a:spcBef>
                          <a:spcPct val="20000"/>
                        </a:spcBef>
                        <a:spcAft>
                          <a:spcPts val="0"/>
                        </a:spcAft>
                        <a:buClrTx/>
                        <a:buSzTx/>
                        <a:buFontTx/>
                        <a:buNone/>
                        <a:tabLst/>
                        <a:defRPr/>
                      </a:pPr>
                      <a:endParaRPr lang="en-US" sz="3200" kern="1200" dirty="0">
                        <a:solidFill>
                          <a:srgbClr val="333333"/>
                        </a:solidFill>
                        <a:latin typeface="+mn-lt"/>
                        <a:ea typeface="+mn-ea"/>
                        <a:cs typeface="+mn-cs"/>
                      </a:endParaRPr>
                    </a:p>
                  </a:txBody>
                  <a:tcPr marL="457200" marR="457200" marT="457200" marB="457200">
                    <a:lnL w="38100" cap="flat" cmpd="sng" algn="ctr">
                      <a:solidFill>
                        <a:srgbClr val="B3B3B3"/>
                      </a:solidFill>
                      <a:prstDash val="solid"/>
                      <a:round/>
                      <a:headEnd type="none" w="med" len="med"/>
                      <a:tailEnd type="none" w="med" len="med"/>
                    </a:lnL>
                    <a:lnR w="38100" cap="flat" cmpd="sng" algn="ctr">
                      <a:solidFill>
                        <a:srgbClr val="B3B3B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9936638">
                <a:tc>
                  <a:txBody>
                    <a:bodyPr/>
                    <a:lstStyle/>
                    <a:p>
                      <a:endParaRPr lang="en-US" sz="2800" kern="1200" dirty="0">
                        <a:solidFill>
                          <a:srgbClr val="333333"/>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kern="1200" dirty="0">
                        <a:solidFill>
                          <a:srgbClr val="333333"/>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kern="1200" noProof="1">
                        <a:solidFill>
                          <a:srgbClr val="333333"/>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kern="1200" noProof="1">
                        <a:solidFill>
                          <a:srgbClr val="333333"/>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kern="1200" baseline="0" noProof="1">
                        <a:solidFill>
                          <a:srgbClr val="333333"/>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kern="1200" dirty="0">
                        <a:solidFill>
                          <a:srgbClr val="333333"/>
                        </a:solidFill>
                        <a:latin typeface="+mn-lt"/>
                        <a:ea typeface="+mn-ea"/>
                        <a:cs typeface="+mn-cs"/>
                      </a:endParaRPr>
                    </a:p>
                  </a:txBody>
                  <a:tcPr marL="457200" marR="457200" marT="457200" marB="457200">
                    <a:lnL w="38100" cap="flat" cmpd="sng" algn="ctr">
                      <a:solidFill>
                        <a:srgbClr val="B3B3B3"/>
                      </a:solidFill>
                      <a:prstDash val="solid"/>
                      <a:round/>
                      <a:headEnd type="none" w="med" len="med"/>
                      <a:tailEnd type="none" w="med" len="med"/>
                    </a:lnL>
                    <a:lnR w="38100" cap="flat" cmpd="sng" algn="ctr">
                      <a:solidFill>
                        <a:srgbClr val="B3B3B3"/>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B3B3B3"/>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100" name="Table 99"/>
          <p:cNvGraphicFramePr>
            <a:graphicFrameLocks noGrp="1"/>
          </p:cNvGraphicFramePr>
          <p:nvPr>
            <p:extLst>
              <p:ext uri="{D42A27DB-BD31-4B8C-83A1-F6EECF244321}">
                <p14:modId xmlns:p14="http://schemas.microsoft.com/office/powerpoint/2010/main" val="2249325895"/>
              </p:ext>
            </p:extLst>
          </p:nvPr>
        </p:nvGraphicFramePr>
        <p:xfrm>
          <a:off x="12534900" y="19583400"/>
          <a:ext cx="19241542" cy="12386731"/>
        </p:xfrm>
        <a:graphic>
          <a:graphicData uri="http://schemas.openxmlformats.org/drawingml/2006/table">
            <a:tbl>
              <a:tblPr firstRow="1" bandRow="1">
                <a:tableStyleId>{5C22544A-7EE6-4342-B048-85BDC9FD1C3A}</a:tableStyleId>
              </a:tblPr>
              <a:tblGrid>
                <a:gridCol w="19241542">
                  <a:extLst>
                    <a:ext uri="{9D8B030D-6E8A-4147-A177-3AD203B41FA5}">
                      <a16:colId xmlns:a16="http://schemas.microsoft.com/office/drawing/2014/main" val="20000"/>
                    </a:ext>
                  </a:extLst>
                </a:gridCol>
              </a:tblGrid>
              <a:tr h="12260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600" b="1" dirty="0">
                          <a:solidFill>
                            <a:srgbClr val="333333"/>
                          </a:solidFill>
                        </a:rPr>
                        <a:t>Results: Adjusted Outcomes</a:t>
                      </a:r>
                    </a:p>
                  </a:txBody>
                  <a:tcPr marL="457200" marR="457200" marT="274320" marB="274320" anchor="ctr">
                    <a:lnL w="38100" cap="flat" cmpd="sng" algn="ctr">
                      <a:solidFill>
                        <a:srgbClr val="B3B3B3"/>
                      </a:solidFill>
                      <a:prstDash val="solid"/>
                      <a:round/>
                      <a:headEnd type="none" w="med" len="med"/>
                      <a:tailEnd type="none" w="med" len="med"/>
                    </a:lnL>
                    <a:lnR w="38100" cap="flat" cmpd="sng" algn="ctr">
                      <a:solidFill>
                        <a:srgbClr val="B3B3B3"/>
                      </a:solidFill>
                      <a:prstDash val="solid"/>
                      <a:round/>
                      <a:headEnd type="none" w="med" len="med"/>
                      <a:tailEnd type="none" w="med" len="med"/>
                    </a:lnR>
                    <a:lnT w="38100" cap="flat" cmpd="sng" algn="ctr">
                      <a:solidFill>
                        <a:srgbClr val="B3B3B3"/>
                      </a:solidFill>
                      <a:prstDash val="solid"/>
                      <a:round/>
                      <a:headEnd type="none" w="med" len="med"/>
                      <a:tailEnd type="none" w="med" len="med"/>
                    </a:lnT>
                    <a:lnB w="38100" cap="flat" cmpd="sng" algn="ctr">
                      <a:noFill/>
                      <a:prstDash val="solid"/>
                      <a:round/>
                      <a:headEnd type="none" w="med" len="med"/>
                      <a:tailEnd type="none" w="med" len="med"/>
                    </a:lnB>
                    <a:solidFill>
                      <a:srgbClr val="7BC5CD"/>
                    </a:solidFill>
                  </a:tcPr>
                </a:tc>
                <a:extLst>
                  <a:ext uri="{0D108BD9-81ED-4DB2-BD59-A6C34878D82A}">
                    <a16:rowId xmlns:a16="http://schemas.microsoft.com/office/drawing/2014/main" val="10000"/>
                  </a:ext>
                </a:extLst>
              </a:tr>
              <a:tr h="11160698">
                <a:tc>
                  <a:txBody>
                    <a:bodyPr/>
                    <a:lstStyle/>
                    <a:p>
                      <a:pPr marL="0" marR="0" lvl="0" indent="0" algn="l" defTabSz="4806950" rtl="0" eaLnBrk="1" fontAlgn="auto" latinLnBrk="0" hangingPunct="1">
                        <a:lnSpc>
                          <a:spcPct val="100000"/>
                        </a:lnSpc>
                        <a:spcBef>
                          <a:spcPct val="20000"/>
                        </a:spcBef>
                        <a:spcAft>
                          <a:spcPts val="0"/>
                        </a:spcAft>
                        <a:buClrTx/>
                        <a:buSzTx/>
                        <a:buFontTx/>
                        <a:buNone/>
                        <a:tabLst/>
                        <a:defRPr/>
                      </a:pPr>
                      <a:r>
                        <a:rPr lang="en-US" sz="3200" kern="1200" baseline="0" dirty="0">
                          <a:solidFill>
                            <a:srgbClr val="333333"/>
                          </a:solidFill>
                          <a:latin typeface="+mn-lt"/>
                          <a:ea typeface="+mn-ea"/>
                          <a:cs typeface="+mn-cs"/>
                        </a:rPr>
                        <a:t>Figure1/Table 3: Effect of Early CT Removal Strategy on Medical Interventions, Resource Utilization, and Patient-Reported Pain when Adjusted for Patient Age, Weight, and Surgical Complexity</a:t>
                      </a:r>
                      <a:endParaRPr lang="en-US" sz="3200" kern="1200" baseline="0" noProof="1">
                        <a:solidFill>
                          <a:srgbClr val="333333"/>
                        </a:solidFill>
                        <a:latin typeface="+mn-lt"/>
                        <a:ea typeface="+mn-ea"/>
                        <a:cs typeface="+mn-cs"/>
                      </a:endParaRPr>
                    </a:p>
                    <a:p>
                      <a:pPr marL="0" marR="0" lvl="0" indent="0" algn="l" defTabSz="4806950" rtl="0" eaLnBrk="1" fontAlgn="auto" latinLnBrk="0" hangingPunct="1">
                        <a:lnSpc>
                          <a:spcPct val="100000"/>
                        </a:lnSpc>
                        <a:spcBef>
                          <a:spcPct val="20000"/>
                        </a:spcBef>
                        <a:spcAft>
                          <a:spcPts val="0"/>
                        </a:spcAft>
                        <a:buClrTx/>
                        <a:buSzTx/>
                        <a:buFontTx/>
                        <a:buNone/>
                        <a:tabLst/>
                        <a:defRPr/>
                      </a:pPr>
                      <a:endParaRPr lang="en-US" sz="2800" kern="1200" baseline="0" dirty="0">
                        <a:solidFill>
                          <a:srgbClr val="333333"/>
                        </a:solidFill>
                        <a:latin typeface="+mn-lt"/>
                        <a:ea typeface="+mn-ea"/>
                        <a:cs typeface="+mn-cs"/>
                      </a:endParaRPr>
                    </a:p>
                  </a:txBody>
                  <a:tcPr marL="457200" marR="457200" marT="457200" marB="457200">
                    <a:lnL w="38100" cap="flat" cmpd="sng" algn="ctr">
                      <a:solidFill>
                        <a:srgbClr val="B3B3B3"/>
                      </a:solidFill>
                      <a:prstDash val="solid"/>
                      <a:round/>
                      <a:headEnd type="none" w="med" len="med"/>
                      <a:tailEnd type="none" w="med" len="med"/>
                    </a:lnL>
                    <a:lnR w="38100" cap="flat" cmpd="sng" algn="ctr">
                      <a:solidFill>
                        <a:srgbClr val="B3B3B3"/>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B3B3B3"/>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101" name="Table 100"/>
          <p:cNvGraphicFramePr>
            <a:graphicFrameLocks noGrp="1"/>
          </p:cNvGraphicFramePr>
          <p:nvPr>
            <p:extLst>
              <p:ext uri="{D42A27DB-BD31-4B8C-83A1-F6EECF244321}">
                <p14:modId xmlns:p14="http://schemas.microsoft.com/office/powerpoint/2010/main" val="2034522152"/>
              </p:ext>
            </p:extLst>
          </p:nvPr>
        </p:nvGraphicFramePr>
        <p:xfrm>
          <a:off x="32358523" y="17129740"/>
          <a:ext cx="9677400" cy="4937780"/>
        </p:xfrm>
        <a:graphic>
          <a:graphicData uri="http://schemas.openxmlformats.org/drawingml/2006/table">
            <a:tbl>
              <a:tblPr firstRow="1" bandRow="1">
                <a:tableStyleId>{5C22544A-7EE6-4342-B048-85BDC9FD1C3A}</a:tableStyleId>
              </a:tblPr>
              <a:tblGrid>
                <a:gridCol w="9677400">
                  <a:extLst>
                    <a:ext uri="{9D8B030D-6E8A-4147-A177-3AD203B41FA5}">
                      <a16:colId xmlns:a16="http://schemas.microsoft.com/office/drawing/2014/main" val="20000"/>
                    </a:ext>
                  </a:extLst>
                </a:gridCol>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600" b="1" dirty="0">
                          <a:solidFill>
                            <a:srgbClr val="333333"/>
                          </a:solidFill>
                        </a:rPr>
                        <a:t>Limitations</a:t>
                      </a:r>
                    </a:p>
                  </a:txBody>
                  <a:tcPr marL="457200" marR="457200" marT="274324" marB="274324" anchor="ctr">
                    <a:lnL w="38100" cap="flat" cmpd="sng" algn="ctr">
                      <a:solidFill>
                        <a:srgbClr val="B3B3B3"/>
                      </a:solidFill>
                      <a:prstDash val="solid"/>
                      <a:round/>
                      <a:headEnd type="none" w="med" len="med"/>
                      <a:tailEnd type="none" w="med" len="med"/>
                    </a:lnL>
                    <a:lnR w="38100" cap="flat" cmpd="sng" algn="ctr">
                      <a:solidFill>
                        <a:srgbClr val="B3B3B3"/>
                      </a:solidFill>
                      <a:prstDash val="solid"/>
                      <a:round/>
                      <a:headEnd type="none" w="med" len="med"/>
                      <a:tailEnd type="none" w="med" len="med"/>
                    </a:lnR>
                    <a:lnT w="38100" cap="flat" cmpd="sng" algn="ctr">
                      <a:solidFill>
                        <a:srgbClr val="B3B3B3"/>
                      </a:solidFill>
                      <a:prstDash val="solid"/>
                      <a:round/>
                      <a:headEnd type="none" w="med" len="med"/>
                      <a:tailEnd type="none" w="med" len="med"/>
                    </a:lnT>
                    <a:lnB w="38100" cap="flat" cmpd="sng" algn="ctr">
                      <a:noFill/>
                      <a:prstDash val="solid"/>
                      <a:round/>
                      <a:headEnd type="none" w="med" len="med"/>
                      <a:tailEnd type="none" w="med" len="med"/>
                    </a:lnB>
                    <a:solidFill>
                      <a:srgbClr val="7BC5CD"/>
                    </a:solidFill>
                  </a:tcPr>
                </a:tc>
                <a:extLst>
                  <a:ext uri="{0D108BD9-81ED-4DB2-BD59-A6C34878D82A}">
                    <a16:rowId xmlns:a16="http://schemas.microsoft.com/office/drawing/2014/main" val="10000"/>
                  </a:ext>
                </a:extLst>
              </a:tr>
              <a:tr h="1645355">
                <a:tc>
                  <a:txBody>
                    <a:bodyPr/>
                    <a:lstStyle/>
                    <a:p>
                      <a:pPr marL="457200" marR="0" indent="-457200" algn="l" defTabSz="914400" rtl="0" eaLnBrk="1" fontAlgn="auto" latinLnBrk="0" hangingPunct="1">
                        <a:lnSpc>
                          <a:spcPct val="100000"/>
                        </a:lnSpc>
                        <a:spcBef>
                          <a:spcPts val="0"/>
                        </a:spcBef>
                        <a:spcAft>
                          <a:spcPts val="0"/>
                        </a:spcAft>
                        <a:buClrTx/>
                        <a:buSzTx/>
                        <a:buFontTx/>
                        <a:buChar char="-"/>
                        <a:tabLst/>
                        <a:defRPr/>
                      </a:pPr>
                      <a:r>
                        <a:rPr lang="en-US" sz="3200" kern="1200" dirty="0">
                          <a:solidFill>
                            <a:srgbClr val="333333"/>
                          </a:solidFill>
                          <a:latin typeface="+mn-lt"/>
                          <a:ea typeface="+mn-ea"/>
                          <a:cs typeface="+mn-cs"/>
                        </a:rPr>
                        <a:t>Retrospective single center</a:t>
                      </a:r>
                      <a:r>
                        <a:rPr lang="en-US" sz="3200" kern="1200" baseline="0" dirty="0">
                          <a:solidFill>
                            <a:srgbClr val="333333"/>
                          </a:solidFill>
                          <a:latin typeface="+mn-lt"/>
                          <a:ea typeface="+mn-ea"/>
                          <a:cs typeface="+mn-cs"/>
                        </a:rPr>
                        <a:t> study</a:t>
                      </a:r>
                    </a:p>
                    <a:p>
                      <a:pPr marL="457200" marR="0" indent="-457200" algn="l" defTabSz="914400" rtl="0" eaLnBrk="1" fontAlgn="auto" latinLnBrk="0" hangingPunct="1">
                        <a:lnSpc>
                          <a:spcPct val="100000"/>
                        </a:lnSpc>
                        <a:spcBef>
                          <a:spcPts val="0"/>
                        </a:spcBef>
                        <a:spcAft>
                          <a:spcPts val="0"/>
                        </a:spcAft>
                        <a:buClrTx/>
                        <a:buSzTx/>
                        <a:buFontTx/>
                        <a:buChar char="-"/>
                        <a:tabLst/>
                        <a:defRPr/>
                      </a:pPr>
                      <a:r>
                        <a:rPr lang="en-US" sz="3200" kern="1200" baseline="0" dirty="0">
                          <a:solidFill>
                            <a:srgbClr val="333333"/>
                          </a:solidFill>
                          <a:latin typeface="+mn-lt"/>
                          <a:ea typeface="+mn-ea"/>
                          <a:cs typeface="+mn-cs"/>
                        </a:rPr>
                        <a:t>Potential for incomplete clinical outcomes collection and prescriber preference variability</a:t>
                      </a:r>
                    </a:p>
                    <a:p>
                      <a:pPr marL="457200" marR="0" indent="-457200" algn="l" defTabSz="914400" rtl="0" eaLnBrk="1" fontAlgn="auto" latinLnBrk="0" hangingPunct="1">
                        <a:lnSpc>
                          <a:spcPct val="100000"/>
                        </a:lnSpc>
                        <a:spcBef>
                          <a:spcPts val="0"/>
                        </a:spcBef>
                        <a:spcAft>
                          <a:spcPts val="0"/>
                        </a:spcAft>
                        <a:buClrTx/>
                        <a:buSzTx/>
                        <a:buFontTx/>
                        <a:buChar char="-"/>
                        <a:tabLst/>
                        <a:defRPr/>
                      </a:pPr>
                      <a:r>
                        <a:rPr lang="en-US" sz="3200" kern="1200" baseline="0" dirty="0">
                          <a:solidFill>
                            <a:srgbClr val="333333"/>
                          </a:solidFill>
                          <a:latin typeface="+mn-lt"/>
                          <a:ea typeface="+mn-ea"/>
                          <a:cs typeface="+mn-cs"/>
                        </a:rPr>
                        <a:t>Excluded patients &gt;18 years old</a:t>
                      </a:r>
                    </a:p>
                    <a:p>
                      <a:pPr marL="457200" marR="0" indent="-457200" algn="l" defTabSz="914400" rtl="0" eaLnBrk="1" fontAlgn="auto" latinLnBrk="0" hangingPunct="1">
                        <a:lnSpc>
                          <a:spcPct val="100000"/>
                        </a:lnSpc>
                        <a:spcBef>
                          <a:spcPts val="0"/>
                        </a:spcBef>
                        <a:spcAft>
                          <a:spcPts val="0"/>
                        </a:spcAft>
                        <a:buClrTx/>
                        <a:buSzTx/>
                        <a:buFontTx/>
                        <a:buChar char="-"/>
                        <a:tabLst/>
                        <a:defRPr/>
                      </a:pPr>
                      <a:r>
                        <a:rPr lang="en-US" sz="3200" kern="1200" baseline="0" dirty="0">
                          <a:solidFill>
                            <a:srgbClr val="333333"/>
                          </a:solidFill>
                          <a:latin typeface="+mn-lt"/>
                          <a:ea typeface="+mn-ea"/>
                          <a:cs typeface="+mn-cs"/>
                        </a:rPr>
                        <a:t>Many variables that affect CT output not included in the study</a:t>
                      </a:r>
                      <a:endParaRPr lang="en-US" sz="3200" kern="1200" dirty="0">
                        <a:solidFill>
                          <a:srgbClr val="333333"/>
                        </a:solidFill>
                        <a:latin typeface="+mn-lt"/>
                        <a:ea typeface="+mn-ea"/>
                        <a:cs typeface="+mn-cs"/>
                      </a:endParaRPr>
                    </a:p>
                  </a:txBody>
                  <a:tcPr marL="457200" marR="457200" marT="457206" marB="457206">
                    <a:lnL w="38100" cap="flat" cmpd="sng" algn="ctr">
                      <a:solidFill>
                        <a:srgbClr val="B3B3B3"/>
                      </a:solidFill>
                      <a:prstDash val="solid"/>
                      <a:round/>
                      <a:headEnd type="none" w="med" len="med"/>
                      <a:tailEnd type="none" w="med" len="med"/>
                    </a:lnL>
                    <a:lnR w="38100" cap="flat" cmpd="sng" algn="ctr">
                      <a:solidFill>
                        <a:srgbClr val="B3B3B3"/>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B3B3B3"/>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102" name="Table 101"/>
          <p:cNvGraphicFramePr>
            <a:graphicFrameLocks noGrp="1"/>
          </p:cNvGraphicFramePr>
          <p:nvPr>
            <p:extLst>
              <p:ext uri="{D42A27DB-BD31-4B8C-83A1-F6EECF244321}">
                <p14:modId xmlns:p14="http://schemas.microsoft.com/office/powerpoint/2010/main" val="609155134"/>
              </p:ext>
            </p:extLst>
          </p:nvPr>
        </p:nvGraphicFramePr>
        <p:xfrm>
          <a:off x="32358523" y="21899790"/>
          <a:ext cx="9674723" cy="8028326"/>
        </p:xfrm>
        <a:graphic>
          <a:graphicData uri="http://schemas.openxmlformats.org/drawingml/2006/table">
            <a:tbl>
              <a:tblPr firstRow="1" bandRow="1">
                <a:tableStyleId>{5C22544A-7EE6-4342-B048-85BDC9FD1C3A}</a:tableStyleId>
              </a:tblPr>
              <a:tblGrid>
                <a:gridCol w="9674723">
                  <a:extLst>
                    <a:ext uri="{9D8B030D-6E8A-4147-A177-3AD203B41FA5}">
                      <a16:colId xmlns:a16="http://schemas.microsoft.com/office/drawing/2014/main" val="20000"/>
                    </a:ext>
                  </a:extLst>
                </a:gridCol>
              </a:tblGrid>
              <a:tr h="12617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600" b="1" dirty="0">
                          <a:solidFill>
                            <a:srgbClr val="333333"/>
                          </a:solidFill>
                        </a:rPr>
                        <a:t>Conclusions</a:t>
                      </a:r>
                    </a:p>
                  </a:txBody>
                  <a:tcPr marL="457200" marR="457200" marT="274320" marB="274320" anchor="ctr">
                    <a:lnL w="38100" cap="flat" cmpd="sng" algn="ctr">
                      <a:solidFill>
                        <a:srgbClr val="B3B3B3"/>
                      </a:solidFill>
                      <a:prstDash val="solid"/>
                      <a:round/>
                      <a:headEnd type="none" w="med" len="med"/>
                      <a:tailEnd type="none" w="med" len="med"/>
                    </a:lnL>
                    <a:lnR w="38100" cap="flat" cmpd="sng" algn="ctr">
                      <a:solidFill>
                        <a:srgbClr val="B3B3B3"/>
                      </a:solidFill>
                      <a:prstDash val="solid"/>
                      <a:round/>
                      <a:headEnd type="none" w="med" len="med"/>
                      <a:tailEnd type="none" w="med" len="med"/>
                    </a:lnR>
                    <a:lnT w="38100" cap="flat" cmpd="sng" algn="ctr">
                      <a:solidFill>
                        <a:srgbClr val="B3B3B3"/>
                      </a:solidFill>
                      <a:prstDash val="solid"/>
                      <a:round/>
                      <a:headEnd type="none" w="med" len="med"/>
                      <a:tailEnd type="none" w="med" len="med"/>
                    </a:lnT>
                    <a:lnB w="38100" cap="flat" cmpd="sng" algn="ctr">
                      <a:noFill/>
                      <a:prstDash val="solid"/>
                      <a:round/>
                      <a:headEnd type="none" w="med" len="med"/>
                      <a:tailEnd type="none" w="med" len="med"/>
                    </a:lnB>
                    <a:solidFill>
                      <a:srgbClr val="7BC5CD"/>
                    </a:solidFill>
                  </a:tcPr>
                </a:tc>
                <a:extLst>
                  <a:ext uri="{0D108BD9-81ED-4DB2-BD59-A6C34878D82A}">
                    <a16:rowId xmlns:a16="http://schemas.microsoft.com/office/drawing/2014/main" val="10000"/>
                  </a:ext>
                </a:extLst>
              </a:tr>
              <a:tr h="4976964">
                <a:tc>
                  <a:txBody>
                    <a:bodyPr/>
                    <a:lstStyle/>
                    <a:p>
                      <a:pPr marL="457200" marR="0" indent="-457200" algn="l" defTabSz="914400" rtl="0" eaLnBrk="1" fontAlgn="auto" latinLnBrk="0" hangingPunct="1">
                        <a:lnSpc>
                          <a:spcPct val="100000"/>
                        </a:lnSpc>
                        <a:spcBef>
                          <a:spcPts val="0"/>
                        </a:spcBef>
                        <a:spcAft>
                          <a:spcPts val="0"/>
                        </a:spcAft>
                        <a:buClrTx/>
                        <a:buSzTx/>
                        <a:buFontTx/>
                        <a:buChar char="-"/>
                        <a:tabLst/>
                        <a:defRPr/>
                      </a:pPr>
                      <a:r>
                        <a:rPr lang="en-US" sz="3200" kern="1200" dirty="0">
                          <a:solidFill>
                            <a:srgbClr val="333333"/>
                          </a:solidFill>
                          <a:latin typeface="+mn-lt"/>
                          <a:ea typeface="+mn-ea"/>
                          <a:cs typeface="+mn-cs"/>
                        </a:rPr>
                        <a:t>Early CT removal strategy results in decreased CT duration and LOS for select patient groups</a:t>
                      </a:r>
                    </a:p>
                    <a:p>
                      <a:pPr marL="457200" marR="0" indent="-457200" algn="l" defTabSz="914400" rtl="0" eaLnBrk="1" fontAlgn="auto" latinLnBrk="0" hangingPunct="1">
                        <a:lnSpc>
                          <a:spcPct val="100000"/>
                        </a:lnSpc>
                        <a:spcBef>
                          <a:spcPts val="0"/>
                        </a:spcBef>
                        <a:spcAft>
                          <a:spcPts val="0"/>
                        </a:spcAft>
                        <a:buClrTx/>
                        <a:buSzTx/>
                        <a:buFontTx/>
                        <a:buChar char="-"/>
                        <a:tabLst/>
                        <a:defRPr/>
                      </a:pPr>
                      <a:r>
                        <a:rPr lang="en-US" sz="3200" kern="1200" dirty="0">
                          <a:solidFill>
                            <a:srgbClr val="333333"/>
                          </a:solidFill>
                          <a:latin typeface="+mn-lt"/>
                          <a:ea typeface="+mn-ea"/>
                          <a:cs typeface="+mn-cs"/>
                        </a:rPr>
                        <a:t>Implementation of an early CT removal strategy is associated with decreased electrolyte supplementation,</a:t>
                      </a:r>
                      <a:r>
                        <a:rPr lang="en-US" sz="3200" kern="1200" baseline="0" dirty="0">
                          <a:solidFill>
                            <a:srgbClr val="333333"/>
                          </a:solidFill>
                          <a:latin typeface="+mn-lt"/>
                          <a:ea typeface="+mn-ea"/>
                          <a:cs typeface="+mn-cs"/>
                        </a:rPr>
                        <a:t> time to room air, and post-operative patient-reported pain</a:t>
                      </a:r>
                    </a:p>
                    <a:p>
                      <a:pPr marL="457200" marR="0" indent="-457200" algn="l" defTabSz="914400" rtl="0" eaLnBrk="1" fontAlgn="auto" latinLnBrk="0" hangingPunct="1">
                        <a:lnSpc>
                          <a:spcPct val="100000"/>
                        </a:lnSpc>
                        <a:spcBef>
                          <a:spcPts val="0"/>
                        </a:spcBef>
                        <a:spcAft>
                          <a:spcPts val="0"/>
                        </a:spcAft>
                        <a:buClrTx/>
                        <a:buSzTx/>
                        <a:buFontTx/>
                        <a:buChar char="-"/>
                        <a:tabLst/>
                        <a:defRPr/>
                      </a:pPr>
                      <a:r>
                        <a:rPr lang="en-US" sz="3200" kern="1200" baseline="0" dirty="0">
                          <a:solidFill>
                            <a:srgbClr val="333333"/>
                          </a:solidFill>
                          <a:latin typeface="+mn-lt"/>
                          <a:ea typeface="+mn-ea"/>
                          <a:cs typeface="+mn-cs"/>
                        </a:rPr>
                        <a:t>When adjusting for patient age, weight, and surgical complexity, the effect of an early CT removal strategy on medical interventions, resource utilization and patient-reported pain is particularly </a:t>
                      </a:r>
                      <a:r>
                        <a:rPr lang="en-US" sz="3200" kern="1200" dirty="0">
                          <a:solidFill>
                            <a:srgbClr val="333333"/>
                          </a:solidFill>
                          <a:latin typeface="+mn-lt"/>
                          <a:ea typeface="+mn-ea"/>
                          <a:cs typeface="+mn-cs"/>
                        </a:rPr>
                        <a:t>pronounced</a:t>
                      </a:r>
                    </a:p>
                  </a:txBody>
                  <a:tcPr marL="457200" marR="457200" marT="457200" marB="457200">
                    <a:lnL w="38100" cap="flat" cmpd="sng" algn="ctr">
                      <a:solidFill>
                        <a:srgbClr val="B3B3B3"/>
                      </a:solidFill>
                      <a:prstDash val="solid"/>
                      <a:round/>
                      <a:headEnd type="none" w="med" len="med"/>
                      <a:tailEnd type="none" w="med" len="med"/>
                    </a:lnL>
                    <a:lnR w="38100" cap="flat" cmpd="sng" algn="ctr">
                      <a:solidFill>
                        <a:srgbClr val="B3B3B3"/>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B3B3B3"/>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103" name="Table 102"/>
          <p:cNvGraphicFramePr>
            <a:graphicFrameLocks noGrp="1"/>
          </p:cNvGraphicFramePr>
          <p:nvPr>
            <p:extLst>
              <p:ext uri="{D42A27DB-BD31-4B8C-83A1-F6EECF244321}">
                <p14:modId xmlns:p14="http://schemas.microsoft.com/office/powerpoint/2010/main" val="3396947374"/>
              </p:ext>
            </p:extLst>
          </p:nvPr>
        </p:nvGraphicFramePr>
        <p:xfrm>
          <a:off x="32347802" y="29596060"/>
          <a:ext cx="9677400" cy="2865140"/>
        </p:xfrm>
        <a:graphic>
          <a:graphicData uri="http://schemas.openxmlformats.org/drawingml/2006/table">
            <a:tbl>
              <a:tblPr firstRow="1" bandRow="1">
                <a:tableStyleId>{5C22544A-7EE6-4342-B048-85BDC9FD1C3A}</a:tableStyleId>
              </a:tblPr>
              <a:tblGrid>
                <a:gridCol w="9677400">
                  <a:extLst>
                    <a:ext uri="{9D8B030D-6E8A-4147-A177-3AD203B41FA5}">
                      <a16:colId xmlns:a16="http://schemas.microsoft.com/office/drawing/2014/main" val="20000"/>
                    </a:ext>
                  </a:extLst>
                </a:gridCol>
              </a:tblGrid>
              <a:tr h="10645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600" b="1" dirty="0">
                          <a:solidFill>
                            <a:srgbClr val="333333"/>
                          </a:solidFill>
                        </a:rPr>
                        <a:t>Disclosures</a:t>
                      </a:r>
                    </a:p>
                  </a:txBody>
                  <a:tcPr marL="457200" marR="457200" marT="274324" marB="274324" anchor="ctr">
                    <a:lnL w="38100" cap="flat" cmpd="sng" algn="ctr">
                      <a:solidFill>
                        <a:srgbClr val="B3B3B3"/>
                      </a:solidFill>
                      <a:prstDash val="solid"/>
                      <a:round/>
                      <a:headEnd type="none" w="med" len="med"/>
                      <a:tailEnd type="none" w="med" len="med"/>
                    </a:lnL>
                    <a:lnR w="38100" cap="flat" cmpd="sng" algn="ctr">
                      <a:solidFill>
                        <a:srgbClr val="B3B3B3"/>
                      </a:solidFill>
                      <a:prstDash val="solid"/>
                      <a:round/>
                      <a:headEnd type="none" w="med" len="med"/>
                      <a:tailEnd type="none" w="med" len="med"/>
                    </a:lnR>
                    <a:lnT w="38100" cap="flat" cmpd="sng" algn="ctr">
                      <a:solidFill>
                        <a:srgbClr val="B3B3B3"/>
                      </a:solidFill>
                      <a:prstDash val="solid"/>
                      <a:round/>
                      <a:headEnd type="none" w="med" len="med"/>
                      <a:tailEnd type="none" w="med" len="med"/>
                    </a:lnT>
                    <a:lnB w="38100" cap="flat" cmpd="sng" algn="ctr">
                      <a:noFill/>
                      <a:prstDash val="solid"/>
                      <a:round/>
                      <a:headEnd type="none" w="med" len="med"/>
                      <a:tailEnd type="none" w="med" len="med"/>
                    </a:lnB>
                    <a:solidFill>
                      <a:srgbClr val="7BC5CD"/>
                    </a:solidFill>
                  </a:tcPr>
                </a:tc>
                <a:extLst>
                  <a:ext uri="{0D108BD9-81ED-4DB2-BD59-A6C34878D82A}">
                    <a16:rowId xmlns:a16="http://schemas.microsoft.com/office/drawing/2014/main" val="10000"/>
                  </a:ext>
                </a:extLst>
              </a:tr>
              <a:tr h="1715146">
                <a:tc>
                  <a:txBody>
                    <a:bodyPr/>
                    <a:lstStyle/>
                    <a:p>
                      <a:pPr marL="457200" marR="0" indent="-457200" algn="l" defTabSz="914400" rtl="0" eaLnBrk="1" fontAlgn="auto" latinLnBrk="0" hangingPunct="1">
                        <a:lnSpc>
                          <a:spcPct val="100000"/>
                        </a:lnSpc>
                        <a:spcBef>
                          <a:spcPts val="0"/>
                        </a:spcBef>
                        <a:spcAft>
                          <a:spcPts val="0"/>
                        </a:spcAft>
                        <a:buClrTx/>
                        <a:buSzTx/>
                        <a:buFontTx/>
                        <a:buChar char="-"/>
                        <a:tabLst/>
                        <a:defRPr/>
                      </a:pPr>
                      <a:r>
                        <a:rPr lang="en-US" sz="2800" kern="1200" dirty="0">
                          <a:solidFill>
                            <a:srgbClr val="333333"/>
                          </a:solidFill>
                          <a:latin typeface="+mn-lt"/>
                          <a:ea typeface="+mn-ea"/>
                          <a:cs typeface="+mn-cs"/>
                        </a:rPr>
                        <a:t>The authors have no financial or regulatory disclosures.</a:t>
                      </a:r>
                    </a:p>
                  </a:txBody>
                  <a:tcPr marL="457200" marR="457200" marT="457206" marB="457206">
                    <a:lnL w="38100" cap="flat" cmpd="sng" algn="ctr">
                      <a:solidFill>
                        <a:srgbClr val="B3B3B3"/>
                      </a:solidFill>
                      <a:prstDash val="solid"/>
                      <a:round/>
                      <a:headEnd type="none" w="med" len="med"/>
                      <a:tailEnd type="none" w="med" len="med"/>
                    </a:lnL>
                    <a:lnR w="38100" cap="flat" cmpd="sng" algn="ctr">
                      <a:solidFill>
                        <a:srgbClr val="B3B3B3"/>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B3B3B3"/>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28" name="Table 27">
            <a:extLst>
              <a:ext uri="{FF2B5EF4-FFF2-40B4-BE49-F238E27FC236}">
                <a16:creationId xmlns:a16="http://schemas.microsoft.com/office/drawing/2014/main" id="{46A6B71B-B067-4E82-9281-7162DC09A308}"/>
              </a:ext>
            </a:extLst>
          </p:cNvPr>
          <p:cNvGraphicFramePr>
            <a:graphicFrameLocks noGrp="1"/>
          </p:cNvGraphicFramePr>
          <p:nvPr>
            <p:extLst>
              <p:ext uri="{D42A27DB-BD31-4B8C-83A1-F6EECF244321}">
                <p14:modId xmlns:p14="http://schemas.microsoft.com/office/powerpoint/2010/main" val="28177159"/>
              </p:ext>
            </p:extLst>
          </p:nvPr>
        </p:nvGraphicFramePr>
        <p:xfrm>
          <a:off x="32308800" y="5545259"/>
          <a:ext cx="9677400" cy="10911965"/>
        </p:xfrm>
        <a:graphic>
          <a:graphicData uri="http://schemas.openxmlformats.org/drawingml/2006/table">
            <a:tbl>
              <a:tblPr firstRow="1" bandRow="1">
                <a:tableStyleId>{5C22544A-7EE6-4342-B048-85BDC9FD1C3A}</a:tableStyleId>
              </a:tblPr>
              <a:tblGrid>
                <a:gridCol w="9677400">
                  <a:extLst>
                    <a:ext uri="{9D8B030D-6E8A-4147-A177-3AD203B41FA5}">
                      <a16:colId xmlns:a16="http://schemas.microsoft.com/office/drawing/2014/main" val="20000"/>
                    </a:ext>
                  </a:extLst>
                </a:gridCol>
              </a:tblGrid>
              <a:tr h="11764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600" b="1" dirty="0">
                          <a:solidFill>
                            <a:srgbClr val="333333"/>
                          </a:solidFill>
                        </a:rPr>
                        <a:t>Results: Unadjusted Outcomes</a:t>
                      </a:r>
                    </a:p>
                  </a:txBody>
                  <a:tcPr marL="457200" marR="457200" marT="274320" marB="274320" anchor="ctr">
                    <a:lnL w="38100" cap="flat" cmpd="sng" algn="ctr">
                      <a:solidFill>
                        <a:srgbClr val="B3B3B3"/>
                      </a:solidFill>
                      <a:prstDash val="solid"/>
                      <a:round/>
                      <a:headEnd type="none" w="med" len="med"/>
                      <a:tailEnd type="none" w="med" len="med"/>
                    </a:lnL>
                    <a:lnR w="38100" cap="flat" cmpd="sng" algn="ctr">
                      <a:solidFill>
                        <a:srgbClr val="B3B3B3"/>
                      </a:solidFill>
                      <a:prstDash val="solid"/>
                      <a:round/>
                      <a:headEnd type="none" w="med" len="med"/>
                      <a:tailEnd type="none" w="med" len="med"/>
                    </a:lnR>
                    <a:lnT w="38100" cap="flat" cmpd="sng" algn="ctr">
                      <a:solidFill>
                        <a:srgbClr val="B3B3B3"/>
                      </a:solidFill>
                      <a:prstDash val="solid"/>
                      <a:round/>
                      <a:headEnd type="none" w="med" len="med"/>
                      <a:tailEnd type="none" w="med" len="med"/>
                    </a:lnT>
                    <a:lnB w="38100" cap="flat" cmpd="sng" algn="ctr">
                      <a:noFill/>
                      <a:prstDash val="solid"/>
                      <a:round/>
                      <a:headEnd type="none" w="med" len="med"/>
                      <a:tailEnd type="none" w="med" len="med"/>
                    </a:lnB>
                    <a:solidFill>
                      <a:srgbClr val="7BC5CD"/>
                    </a:solidFill>
                  </a:tcPr>
                </a:tc>
                <a:extLst>
                  <a:ext uri="{0D108BD9-81ED-4DB2-BD59-A6C34878D82A}">
                    <a16:rowId xmlns:a16="http://schemas.microsoft.com/office/drawing/2014/main" val="10000"/>
                  </a:ext>
                </a:extLst>
              </a:tr>
              <a:tr h="4013538">
                <a:tc>
                  <a:txBody>
                    <a:bodyPr/>
                    <a:lstStyle/>
                    <a:p>
                      <a:pPr marL="0" marR="0" lvl="1" indent="0" algn="l" defTabSz="4806950" rtl="0" eaLnBrk="1" fontAlgn="auto" latinLnBrk="0" hangingPunct="1">
                        <a:lnSpc>
                          <a:spcPct val="100000"/>
                        </a:lnSpc>
                        <a:spcBef>
                          <a:spcPct val="20000"/>
                        </a:spcBef>
                        <a:spcAft>
                          <a:spcPts val="0"/>
                        </a:spcAft>
                        <a:buClrTx/>
                        <a:buSzTx/>
                        <a:buFontTx/>
                        <a:buNone/>
                        <a:tabLst/>
                        <a:defRPr/>
                      </a:pPr>
                      <a:r>
                        <a:rPr lang="en-US" sz="2800" kern="1200" baseline="0" noProof="1">
                          <a:solidFill>
                            <a:srgbClr val="333333"/>
                          </a:solidFill>
                          <a:latin typeface="+mn-lt"/>
                          <a:ea typeface="+mn-ea"/>
                          <a:cs typeface="+mn-cs"/>
                        </a:rPr>
                        <a:t>Tab</a:t>
                      </a:r>
                      <a:r>
                        <a:rPr lang="en-US" sz="3200" kern="1200" baseline="0" noProof="1">
                          <a:solidFill>
                            <a:srgbClr val="333333"/>
                          </a:solidFill>
                          <a:latin typeface="+mn-lt"/>
                          <a:ea typeface="+mn-ea"/>
                          <a:cs typeface="+mn-cs"/>
                        </a:rPr>
                        <a:t>le 2:</a:t>
                      </a:r>
                      <a:r>
                        <a:rPr lang="en-US" sz="3200" kern="1200" baseline="0" noProof="1">
                          <a:solidFill>
                            <a:srgbClr val="FF0000"/>
                          </a:solidFill>
                          <a:latin typeface="+mn-lt"/>
                          <a:ea typeface="+mn-ea"/>
                          <a:cs typeface="+mn-cs"/>
                        </a:rPr>
                        <a:t> </a:t>
                      </a:r>
                      <a:r>
                        <a:rPr lang="en-US" sz="3200" kern="1200" baseline="0" noProof="1">
                          <a:solidFill>
                            <a:schemeClr val="tx1"/>
                          </a:solidFill>
                          <a:latin typeface="+mn-lt"/>
                          <a:ea typeface="+mn-ea"/>
                          <a:cs typeface="+mn-cs"/>
                        </a:rPr>
                        <a:t>Unadjusted Medical Interventions, Resource Utilization, and Patient-Reported Pain</a:t>
                      </a:r>
                      <a:endParaRPr lang="en-US" sz="3200" kern="1200" dirty="0">
                        <a:solidFill>
                          <a:srgbClr val="333333"/>
                        </a:solidFill>
                        <a:latin typeface="+mn-lt"/>
                        <a:ea typeface="+mn-ea"/>
                        <a:cs typeface="+mn-cs"/>
                      </a:endParaRPr>
                    </a:p>
                  </a:txBody>
                  <a:tcPr marL="457200" marR="457200" marT="457200" marB="457200">
                    <a:lnL w="38100" cap="flat" cmpd="sng" algn="ctr">
                      <a:solidFill>
                        <a:srgbClr val="B3B3B3"/>
                      </a:solidFill>
                      <a:prstDash val="solid"/>
                      <a:round/>
                      <a:headEnd type="none" w="med" len="med"/>
                      <a:tailEnd type="none" w="med" len="med"/>
                    </a:lnL>
                    <a:lnR w="38100" cap="flat" cmpd="sng" algn="ctr">
                      <a:solidFill>
                        <a:srgbClr val="B3B3B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7220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kern="1200" noProof="1">
                        <a:solidFill>
                          <a:srgbClr val="333333"/>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kern="1200" noProof="1">
                        <a:solidFill>
                          <a:srgbClr val="333333"/>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kern="1200" noProof="1">
                        <a:solidFill>
                          <a:srgbClr val="333333"/>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kern="1200" noProof="1">
                        <a:solidFill>
                          <a:srgbClr val="333333"/>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kern="1200" noProof="1">
                        <a:solidFill>
                          <a:srgbClr val="333333"/>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kern="1200" noProof="1">
                        <a:solidFill>
                          <a:srgbClr val="333333"/>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kern="1200" noProof="1">
                        <a:solidFill>
                          <a:srgbClr val="333333"/>
                        </a:solidFill>
                        <a:latin typeface="+mn-lt"/>
                        <a:ea typeface="+mn-ea"/>
                        <a:cs typeface="+mn-cs"/>
                      </a:endParaRPr>
                    </a:p>
                  </a:txBody>
                  <a:tcPr marL="457200" marR="457200" marT="457200" marB="457200">
                    <a:lnL w="38100" cap="flat" cmpd="sng" algn="ctr">
                      <a:solidFill>
                        <a:srgbClr val="B3B3B3"/>
                      </a:solidFill>
                      <a:prstDash val="solid"/>
                      <a:round/>
                      <a:headEnd type="none" w="med" len="med"/>
                      <a:tailEnd type="none" w="med" len="med"/>
                    </a:lnL>
                    <a:lnR w="38100" cap="flat" cmpd="sng" algn="ctr">
                      <a:solidFill>
                        <a:srgbClr val="B3B3B3"/>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B3B3B3"/>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536334" y="8831498"/>
            <a:ext cx="9222331" cy="6126668"/>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569071" y="7764141"/>
            <a:ext cx="18139529" cy="11489986"/>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637154" y="23215211"/>
            <a:ext cx="8896206" cy="7534275"/>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667664" y="23215211"/>
            <a:ext cx="9726408" cy="7534275"/>
          </a:xfrm>
          <a:prstGeom prst="rect">
            <a:avLst/>
          </a:prstGeom>
          <a:ln>
            <a:solidFill>
              <a:schemeClr val="tx2"/>
            </a:solidFill>
          </a:ln>
        </p:spPr>
      </p:pic>
      <p:pic>
        <p:nvPicPr>
          <p:cNvPr id="2" name="Valikodath_chest tube">
            <a:hlinkClick r:id="" action="ppaction://media"/>
            <a:extLst>
              <a:ext uri="{FF2B5EF4-FFF2-40B4-BE49-F238E27FC236}">
                <a16:creationId xmlns:a16="http://schemas.microsoft.com/office/drawing/2014/main" id="{B330621C-5D7E-44A6-AF64-971D56F50DA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38938200" y="30979759"/>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76488"/>
    </mc:Choice>
    <mc:Fallback xmlns="">
      <p:transition spd="slow" advTm="1764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516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RESGUID" val="e06b5819-5721-4a3f-8f56-f289e829a68c"/>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09"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09"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Custom 2">
      <a:dk1>
        <a:srgbClr val="565A5C"/>
      </a:dk1>
      <a:lt1>
        <a:sysClr val="window" lastClr="FFFFFF"/>
      </a:lt1>
      <a:dk2>
        <a:srgbClr val="808080"/>
      </a:dk2>
      <a:lt2>
        <a:srgbClr val="B3B3B3"/>
      </a:lt2>
      <a:accent1>
        <a:srgbClr val="009CB1"/>
      </a:accent1>
      <a:accent2>
        <a:srgbClr val="77BC1F"/>
      </a:accent2>
      <a:accent3>
        <a:srgbClr val="A1CD3A"/>
      </a:accent3>
      <a:accent4>
        <a:srgbClr val="9AD1DC"/>
      </a:accent4>
      <a:accent5>
        <a:srgbClr val="6EC4E9"/>
      </a:accent5>
      <a:accent6>
        <a:srgbClr val="E7417A"/>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Custom 2">
      <a:dk1>
        <a:srgbClr val="565A5C"/>
      </a:dk1>
      <a:lt1>
        <a:sysClr val="window" lastClr="FFFFFF"/>
      </a:lt1>
      <a:dk2>
        <a:srgbClr val="808080"/>
      </a:dk2>
      <a:lt2>
        <a:srgbClr val="B3B3B3"/>
      </a:lt2>
      <a:accent1>
        <a:srgbClr val="009CB1"/>
      </a:accent1>
      <a:accent2>
        <a:srgbClr val="77BC1F"/>
      </a:accent2>
      <a:accent3>
        <a:srgbClr val="A1CD3A"/>
      </a:accent3>
      <a:accent4>
        <a:srgbClr val="9AD1DC"/>
      </a:accent4>
      <a:accent5>
        <a:srgbClr val="6EC4E9"/>
      </a:accent5>
      <a:accent6>
        <a:srgbClr val="E7417A"/>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Custom 2">
      <a:dk1>
        <a:srgbClr val="565A5C"/>
      </a:dk1>
      <a:lt1>
        <a:sysClr val="window" lastClr="FFFFFF"/>
      </a:lt1>
      <a:dk2>
        <a:srgbClr val="808080"/>
      </a:dk2>
      <a:lt2>
        <a:srgbClr val="B3B3B3"/>
      </a:lt2>
      <a:accent1>
        <a:srgbClr val="009CB1"/>
      </a:accent1>
      <a:accent2>
        <a:srgbClr val="77BC1F"/>
      </a:accent2>
      <a:accent3>
        <a:srgbClr val="A1CD3A"/>
      </a:accent3>
      <a:accent4>
        <a:srgbClr val="9AD1DC"/>
      </a:accent4>
      <a:accent5>
        <a:srgbClr val="6EC4E9"/>
      </a:accent5>
      <a:accent6>
        <a:srgbClr val="E7417A"/>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Custom Design">
  <a:themeElements>
    <a:clrScheme name="Custom 2">
      <a:dk1>
        <a:srgbClr val="565A5C"/>
      </a:dk1>
      <a:lt1>
        <a:sysClr val="window" lastClr="FFFFFF"/>
      </a:lt1>
      <a:dk2>
        <a:srgbClr val="808080"/>
      </a:dk2>
      <a:lt2>
        <a:srgbClr val="B3B3B3"/>
      </a:lt2>
      <a:accent1>
        <a:srgbClr val="009CB1"/>
      </a:accent1>
      <a:accent2>
        <a:srgbClr val="77BC1F"/>
      </a:accent2>
      <a:accent3>
        <a:srgbClr val="A1CD3A"/>
      </a:accent3>
      <a:accent4>
        <a:srgbClr val="9AD1DC"/>
      </a:accent4>
      <a:accent5>
        <a:srgbClr val="6EC4E9"/>
      </a:accent5>
      <a:accent6>
        <a:srgbClr val="E7417A"/>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Custom Design">
  <a:themeElements>
    <a:clrScheme name="Custom 2">
      <a:dk1>
        <a:srgbClr val="565A5C"/>
      </a:dk1>
      <a:lt1>
        <a:sysClr val="window" lastClr="FFFFFF"/>
      </a:lt1>
      <a:dk2>
        <a:srgbClr val="808080"/>
      </a:dk2>
      <a:lt2>
        <a:srgbClr val="B3B3B3"/>
      </a:lt2>
      <a:accent1>
        <a:srgbClr val="009CB1"/>
      </a:accent1>
      <a:accent2>
        <a:srgbClr val="77BC1F"/>
      </a:accent2>
      <a:accent3>
        <a:srgbClr val="A1CD3A"/>
      </a:accent3>
      <a:accent4>
        <a:srgbClr val="9AD1DC"/>
      </a:accent4>
      <a:accent5>
        <a:srgbClr val="6EC4E9"/>
      </a:accent5>
      <a:accent6>
        <a:srgbClr val="E7417A"/>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5_Custom Design">
  <a:themeElements>
    <a:clrScheme name="Custom 2">
      <a:dk1>
        <a:srgbClr val="565A5C"/>
      </a:dk1>
      <a:lt1>
        <a:sysClr val="window" lastClr="FFFFFF"/>
      </a:lt1>
      <a:dk2>
        <a:srgbClr val="808080"/>
      </a:dk2>
      <a:lt2>
        <a:srgbClr val="B3B3B3"/>
      </a:lt2>
      <a:accent1>
        <a:srgbClr val="009CB1"/>
      </a:accent1>
      <a:accent2>
        <a:srgbClr val="77BC1F"/>
      </a:accent2>
      <a:accent3>
        <a:srgbClr val="A1CD3A"/>
      </a:accent3>
      <a:accent4>
        <a:srgbClr val="9AD1DC"/>
      </a:accent4>
      <a:accent5>
        <a:srgbClr val="6EC4E9"/>
      </a:accent5>
      <a:accent6>
        <a:srgbClr val="E7417A"/>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c7bf1bc-6afd-4647-bc25-98fc8e840eed">
      <Terms xmlns="http://schemas.microsoft.com/office/infopath/2007/PartnerControls"/>
    </lcf76f155ced4ddcb4097134ff3c332f>
    <TaxCatchAll xmlns="307597ac-5fd1-4a42-8c3b-cfc02fc39c1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445D1195D93084FACA942390DD3657A" ma:contentTypeVersion="13" ma:contentTypeDescription="Create a new document." ma:contentTypeScope="" ma:versionID="c8488a326bdfb4bd4a547b7be07750ca">
  <xsd:schema xmlns:xsd="http://www.w3.org/2001/XMLSchema" xmlns:xs="http://www.w3.org/2001/XMLSchema" xmlns:p="http://schemas.microsoft.com/office/2006/metadata/properties" xmlns:ns2="cc7bf1bc-6afd-4647-bc25-98fc8e840eed" xmlns:ns3="307597ac-5fd1-4a42-8c3b-cfc02fc39c1e" targetNamespace="http://schemas.microsoft.com/office/2006/metadata/properties" ma:root="true" ma:fieldsID="225a8215f3ea683aca8f7379546f4d58" ns2:_="" ns3:_="">
    <xsd:import namespace="cc7bf1bc-6afd-4647-bc25-98fc8e840eed"/>
    <xsd:import namespace="307597ac-5fd1-4a42-8c3b-cfc02fc39c1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AutoKeyPoints" minOccurs="0"/>
                <xsd:element ref="ns2:MediaServiceKeyPoint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7bf1bc-6afd-4647-bc25-98fc8e840e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eabcfe3-6ca4-44ec-8978-38926539f7f5" ma:termSetId="09814cd3-568e-fe90-9814-8d621ff8fb84" ma:anchorId="fba54fb3-c3e1-fe81-a776-ca4b69148c4d" ma:open="true" ma:isKeyword="false">
      <xsd:complexType>
        <xsd:sequence>
          <xsd:element ref="pc:Terms" minOccurs="0" maxOccurs="1"/>
        </xsd:sequence>
      </xsd:complex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7597ac-5fd1-4a42-8c3b-cfc02fc39c1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D1558C5-621E-4296-BD2A-FC5DB9D0C55A}" ma:internalName="TaxCatchAll" ma:showField="CatchAllData" ma:web="{fb36d835-f838-415a-b3bd-5b716114de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036153-95E5-4087-83C0-CF37CDCCA15E}">
  <ds:schemaRefs>
    <ds:schemaRef ds:uri="http://schemas.microsoft.com/office/2006/metadata/properties"/>
    <ds:schemaRef ds:uri="http://schemas.microsoft.com/office/infopath/2007/PartnerControls"/>
    <ds:schemaRef ds:uri="cc7bf1bc-6afd-4647-bc25-98fc8e840eed"/>
    <ds:schemaRef ds:uri="307597ac-5fd1-4a42-8c3b-cfc02fc39c1e"/>
  </ds:schemaRefs>
</ds:datastoreItem>
</file>

<file path=customXml/itemProps2.xml><?xml version="1.0" encoding="utf-8"?>
<ds:datastoreItem xmlns:ds="http://schemas.openxmlformats.org/officeDocument/2006/customXml" ds:itemID="{F74634AA-C43F-4E09-9BBD-FF0F82BDAACA}">
  <ds:schemaRefs>
    <ds:schemaRef ds:uri="http://schemas.microsoft.com/sharepoint/v3/contenttype/forms"/>
  </ds:schemaRefs>
</ds:datastoreItem>
</file>

<file path=customXml/itemProps3.xml><?xml version="1.0" encoding="utf-8"?>
<ds:datastoreItem xmlns:ds="http://schemas.openxmlformats.org/officeDocument/2006/customXml" ds:itemID="{39E324F2-9E51-414D-9F27-BB11478912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7bf1bc-6afd-4647-bc25-98fc8e840eed"/>
    <ds:schemaRef ds:uri="307597ac-5fd1-4a42-8c3b-cfc02fc39c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101706</TotalTime>
  <Words>530</Words>
  <Application>Microsoft Office PowerPoint</Application>
  <PresentationFormat>Custom</PresentationFormat>
  <Paragraphs>70</Paragraphs>
  <Slides>1</Slides>
  <Notes>1</Notes>
  <HiddenSlides>0</HiddenSlides>
  <MMClips>1</MMClips>
  <ScaleCrop>false</ScaleCrop>
  <HeadingPairs>
    <vt:vector size="6" baseType="variant">
      <vt:variant>
        <vt:lpstr>Fonts Used</vt:lpstr>
      </vt:variant>
      <vt:variant>
        <vt:i4>2</vt:i4>
      </vt:variant>
      <vt:variant>
        <vt:lpstr>Theme</vt:lpstr>
      </vt:variant>
      <vt:variant>
        <vt:i4>7</vt:i4>
      </vt:variant>
      <vt:variant>
        <vt:lpstr>Slide Titles</vt:lpstr>
      </vt:variant>
      <vt:variant>
        <vt:i4>1</vt:i4>
      </vt:variant>
    </vt:vector>
  </HeadingPairs>
  <TitlesOfParts>
    <vt:vector size="10" baseType="lpstr">
      <vt:lpstr>Arial</vt:lpstr>
      <vt:lpstr>Calibri</vt:lpstr>
      <vt:lpstr>Blank Presentation</vt:lpstr>
      <vt:lpstr>1_Custom Design</vt:lpstr>
      <vt:lpstr>2_Custom Design</vt:lpstr>
      <vt:lpstr>3_Custom Design</vt:lpstr>
      <vt:lpstr>4_Custom Design</vt:lpstr>
      <vt:lpstr>Custom Design</vt:lpstr>
      <vt:lpstr>5_Custom Design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ResearchPstr_Grn-3_48x36</dc:title>
  <dc:subject>&amp;lt;p&amp;gt;Heading Lorem ipsum dolor sit amet, consectetuer adipiscing elit, sed diam nonummy nibh euismod tincidunt ut laoreet dolore magna aliquam erat volutpat.  Ut wisi enim ad minim veniam. Lorem ipsum dolor sit amet, consectetuer adipiscing elit, sed diam nonummy nibh euismod tincidunt ut laoreet dolore magna aliquam erat v&amp;lt;/p&amp;gt;</dc:subject>
  <dc:creator>Pamela Seymour</dc:creator>
  <cp:keywords/>
  <dc:description>&amp;lt;p&amp;gt;Heading Lorem ipsum dolor sit amet, consectetuer adipiscing elit, sed diam nonummy nibh euismod tincidunt ut laoreet dolore magna aliquam erat volutpat.  Ut wisi enim ad minim veniam. Lorem ipsum dolor sit amet, consectetuer adipiscing elit, sed diam nonummy nibh euismod tincidunt ut laoreet dolore magna aliquam erat v&amp;lt;/p&amp;gt;</dc:description>
  <cp:lastModifiedBy>Craig</cp:lastModifiedBy>
  <cp:revision>198</cp:revision>
  <cp:lastPrinted>2019-11-08T17:26:37Z</cp:lastPrinted>
  <dcterms:created xsi:type="dcterms:W3CDTF">2009-08-20T20:50:05Z</dcterms:created>
  <dcterms:modified xsi:type="dcterms:W3CDTF">2022-04-27T22:22:33Z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ktContentLanguage">
    <vt:i4>1033</vt:i4>
  </property>
  <property fmtid="{D5CDD505-2E9C-101B-9397-08002B2CF9AE}" pid="3" name="EktQuickLink">
    <vt:lpwstr>DownloadAsset.aspx?id=24817</vt:lpwstr>
  </property>
  <property fmtid="{D5CDD505-2E9C-101B-9397-08002B2CF9AE}" pid="4" name="EktContentType">
    <vt:i4>101</vt:i4>
  </property>
  <property fmtid="{D5CDD505-2E9C-101B-9397-08002B2CF9AE}" pid="5" name="EktContentSubType">
    <vt:i4>0</vt:i4>
  </property>
  <property fmtid="{D5CDD505-2E9C-101B-9397-08002B2CF9AE}" pid="6" name="EktFolderName">
    <vt:lpwstr/>
  </property>
  <property fmtid="{D5CDD505-2E9C-101B-9397-08002B2CF9AE}" pid="7" name="EktCmsPath">
    <vt:lpwstr>&amp;lt;p&amp;gt;Heading Lorem ipsum dolor sit amet, consectetuer adipiscing elit, sed diam nonummy nibh euismod tincidunt ut laoreet dolore magna aliquam erat volutpat.  Ut wisi enim ad minim veniam. Lorem ipsum dolor sit amet, consectetuer adipiscing elit, sed </vt:lpwstr>
  </property>
  <property fmtid="{D5CDD505-2E9C-101B-9397-08002B2CF9AE}" pid="8" name="EktExpiryType">
    <vt:i4>1</vt:i4>
  </property>
  <property fmtid="{D5CDD505-2E9C-101B-9397-08002B2CF9AE}" pid="9" name="EktDateCreated">
    <vt:filetime>2012-01-03T16:56:00Z</vt:filetime>
  </property>
  <property fmtid="{D5CDD505-2E9C-101B-9397-08002B2CF9AE}" pid="10" name="EktDateModified">
    <vt:filetime>2012-01-03T16:56:00Z</vt:filetime>
  </property>
  <property fmtid="{D5CDD505-2E9C-101B-9397-08002B2CF9AE}" pid="11" name="EktTaxCategory">
    <vt:lpwstr/>
  </property>
  <property fmtid="{D5CDD505-2E9C-101B-9397-08002B2CF9AE}" pid="12" name="EktCmsSize">
    <vt:i4>150528</vt:i4>
  </property>
  <property fmtid="{D5CDD505-2E9C-101B-9397-08002B2CF9AE}" pid="13" name="EktSearchable">
    <vt:i4>1</vt:i4>
  </property>
  <property fmtid="{D5CDD505-2E9C-101B-9397-08002B2CF9AE}" pid="14" name="EktEDescription">
    <vt:lpwstr>Summary &amp;lt;p&amp;gt;Heading Lorem ipsum dolor sit amet, consectetuer adipiscing elit, sed diam nonummy nibh euismod tincidunt ut laoreet dolore magna aliquam erat volutpat.  Ut wisi enim ad minim veniam. Lorem ipsum dolor sit amet, consectetuer adipiscing el</vt:lpwstr>
  </property>
  <property fmtid="{D5CDD505-2E9C-101B-9397-08002B2CF9AE}" pid="15" name="ContentTypeId">
    <vt:lpwstr>0x0101009445D1195D93084FACA942390DD3657A</vt:lpwstr>
  </property>
</Properties>
</file>